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3D06AA-A2EC-4B91-9ABF-CB5F8C197DB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FED42E-7743-4311-9B77-A0D07768915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93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06AA-A2EC-4B91-9ABF-CB5F8C197DB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D42E-7743-4311-9B77-A0D077689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4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06AA-A2EC-4B91-9ABF-CB5F8C197DB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D42E-7743-4311-9B77-A0D077689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5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06AA-A2EC-4B91-9ABF-CB5F8C197DB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D42E-7743-4311-9B77-A0D077689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D3D06AA-A2EC-4B91-9ABF-CB5F8C197DB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FED42E-7743-4311-9B77-A0D07768915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42236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06AA-A2EC-4B91-9ABF-CB5F8C197DB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D42E-7743-4311-9B77-A0D077689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02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06AA-A2EC-4B91-9ABF-CB5F8C197DB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D42E-7743-4311-9B77-A0D077689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285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06AA-A2EC-4B91-9ABF-CB5F8C197DB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D42E-7743-4311-9B77-A0D077689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0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06AA-A2EC-4B91-9ABF-CB5F8C197DB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D42E-7743-4311-9B77-A0D077689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0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D3D06AA-A2EC-4B91-9ABF-CB5F8C197DB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0FED42E-7743-4311-9B77-A0D0776891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75710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D3D06AA-A2EC-4B91-9ABF-CB5F8C197DB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0FED42E-7743-4311-9B77-A0D077689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9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3D06AA-A2EC-4B91-9ABF-CB5F8C197DB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FED42E-7743-4311-9B77-A0D07768915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448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Research Unit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English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5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bibliography: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Handout and discuss</a:t>
            </a:r>
          </a:p>
          <a:p>
            <a:r>
              <a:rPr lang="en-US" dirty="0" smtClean="0"/>
              <a:t>Another great source to use is easybib.com. This will generate your bibliographies and works cited page for you. </a:t>
            </a:r>
          </a:p>
          <a:p>
            <a:endParaRPr lang="en-US" dirty="0"/>
          </a:p>
          <a:p>
            <a:r>
              <a:rPr lang="en-US" dirty="0" smtClean="0"/>
              <a:t>You will need  a bibliography for each of your source (5) that you took notes on. </a:t>
            </a:r>
          </a:p>
        </p:txBody>
      </p:sp>
    </p:spTree>
    <p:extLst>
      <p:ext uri="{BB962C8B-B14F-4D97-AF65-F5344CB8AC3E}">
        <p14:creationId xmlns:p14="http://schemas.microsoft.com/office/powerpoint/2010/main" val="314904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exactly is a research paper/project?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research paper/project has a topic that is narrow enough to research.</a:t>
            </a:r>
          </a:p>
          <a:p>
            <a:r>
              <a:rPr lang="en-US" dirty="0" smtClean="0"/>
              <a:t>It has a clear thesis statement that answers a question.</a:t>
            </a:r>
          </a:p>
          <a:p>
            <a:r>
              <a:rPr lang="en-US" dirty="0" smtClean="0"/>
              <a:t>It is based on YOUR opinion on a topic. </a:t>
            </a:r>
          </a:p>
          <a:p>
            <a:r>
              <a:rPr lang="en-US" dirty="0" smtClean="0"/>
              <a:t>It uses a variety of outside sources and includes direct quotations with parenthetical documentation.</a:t>
            </a:r>
          </a:p>
          <a:p>
            <a:r>
              <a:rPr lang="en-US" dirty="0" smtClean="0"/>
              <a:t>It utilizes a clear organizational pattern.</a:t>
            </a:r>
          </a:p>
          <a:p>
            <a:r>
              <a:rPr lang="en-US" dirty="0" smtClean="0"/>
              <a:t>It uses formal language that is grammatically correct.</a:t>
            </a:r>
          </a:p>
          <a:p>
            <a:r>
              <a:rPr lang="en-US" dirty="0" smtClean="0"/>
              <a:t>It has a works cited page listing research sources used in your paper/project.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9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 research paper/project is NOT: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just a regurgitation of facts.</a:t>
            </a:r>
          </a:p>
          <a:p>
            <a:r>
              <a:rPr lang="en-US" dirty="0" smtClean="0"/>
              <a:t>It is not just a culmination of information from different sources.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5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Topics for Research: What’s wrong with these as topics for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Technology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Wildlife</a:t>
            </a:r>
          </a:p>
          <a:p>
            <a:r>
              <a:rPr lang="en-US" dirty="0" smtClean="0"/>
              <a:t>Health</a:t>
            </a:r>
          </a:p>
          <a:p>
            <a:r>
              <a:rPr lang="en-US" dirty="0" smtClean="0"/>
              <a:t>Environment</a:t>
            </a:r>
          </a:p>
          <a:p>
            <a:r>
              <a:rPr lang="en-US" dirty="0" smtClean="0"/>
              <a:t>Politics</a:t>
            </a:r>
          </a:p>
          <a:p>
            <a:r>
              <a:rPr lang="en-US" dirty="0" smtClean="0"/>
              <a:t>Science </a:t>
            </a:r>
          </a:p>
          <a:p>
            <a:r>
              <a:rPr lang="en-US" dirty="0" smtClean="0"/>
              <a:t>Psychology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33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Instead do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Technology: Does texting have an influence on language?</a:t>
            </a:r>
          </a:p>
          <a:p>
            <a:r>
              <a:rPr lang="en-US" dirty="0" smtClean="0"/>
              <a:t>Education: Is there a connection between school uniforms and student behavior?</a:t>
            </a:r>
          </a:p>
          <a:p>
            <a:r>
              <a:rPr lang="en-US" dirty="0" smtClean="0"/>
              <a:t>Wildlife: Is enough being done to save the endangered Florida Manatee?</a:t>
            </a:r>
          </a:p>
          <a:p>
            <a:endParaRPr lang="en-US" dirty="0"/>
          </a:p>
          <a:p>
            <a:r>
              <a:rPr lang="en-US" dirty="0" smtClean="0"/>
              <a:t>Notice that all of these questions require one to take a position on an issue. In a research paper, you will take side to an issue and then support it with research facts. Research is not an expository text.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2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it’s your turn: Choose 2 topics from the </a:t>
            </a:r>
            <a:r>
              <a:rPr lang="en-US" smtClean="0"/>
              <a:t>list and </a:t>
            </a:r>
            <a:r>
              <a:rPr lang="en-US" dirty="0" smtClean="0"/>
              <a:t>come up with researchable topics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Technology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Wildlife</a:t>
            </a:r>
          </a:p>
          <a:p>
            <a:r>
              <a:rPr lang="en-US" dirty="0"/>
              <a:t>Health</a:t>
            </a:r>
          </a:p>
          <a:p>
            <a:r>
              <a:rPr lang="en-US" dirty="0"/>
              <a:t>Environment</a:t>
            </a:r>
          </a:p>
          <a:p>
            <a:r>
              <a:rPr lang="en-US" dirty="0"/>
              <a:t>Politics</a:t>
            </a:r>
          </a:p>
          <a:p>
            <a:r>
              <a:rPr lang="en-US" dirty="0"/>
              <a:t>Science </a:t>
            </a:r>
          </a:p>
          <a:p>
            <a:r>
              <a:rPr lang="en-US" dirty="0"/>
              <a:t>Psychology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Media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7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 It’s time to begin researching information.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will help you come up with an answer to these questions. After doing research to better answer your question, you will come up with a thesis. Remember, your thesis may change several times during the research process</a:t>
            </a:r>
          </a:p>
          <a:p>
            <a:endParaRPr lang="en-US" dirty="0"/>
          </a:p>
          <a:p>
            <a:r>
              <a:rPr lang="en-US" dirty="0" smtClean="0"/>
              <a:t>Take notes over the sources that you used to help you form your answer and make sure to document your sources by creating a bibliography.  You must have at least 5 sources and one of those sources must be a primary source.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0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Vs. Secondary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Source – also known as an original source/document. Examples: artifacts, document, diary, manuscript, autobiography, recording, or other source of information that was created at the time under study.</a:t>
            </a:r>
          </a:p>
          <a:p>
            <a:r>
              <a:rPr lang="en-US" dirty="0" smtClean="0"/>
              <a:t>Secondary Source – any source about an event, period, or issue that was produced aft that event, period, or issue has passed.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vs. Secondary Source: Which is which?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94136" cy="4351338"/>
          </a:xfrm>
        </p:spPr>
        <p:txBody>
          <a:bodyPr numCol="1"/>
          <a:lstStyle/>
          <a:p>
            <a:pPr marL="0" indent="0">
              <a:buNone/>
            </a:pPr>
            <a:r>
              <a:rPr lang="en-US" dirty="0" smtClean="0"/>
              <a:t>History: Recording interview with Choctaw American Indian; Journal article about Native Americans who served in WWII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Social Science: Book about diaries kept during the Holocaust; Diary of Anne Frank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Art: Magazine article about 20</a:t>
            </a:r>
            <a:r>
              <a:rPr lang="en-US" baseline="30000" dirty="0" smtClean="0"/>
              <a:t>th</a:t>
            </a:r>
            <a:r>
              <a:rPr lang="en-US" dirty="0" smtClean="0"/>
              <a:t> century female photographers; Photographs by Diane </a:t>
            </a:r>
            <a:r>
              <a:rPr lang="en-US" dirty="0" err="1" smtClean="0"/>
              <a:t>Arbus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413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249</TotalTime>
  <Words>522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The Research Unit </vt:lpstr>
      <vt:lpstr>What exactly is a research paper/project?</vt:lpstr>
      <vt:lpstr>What a research paper/project is NOT:</vt:lpstr>
      <vt:lpstr>Topics for Research: What’s wrong with these as topics for research?</vt:lpstr>
      <vt:lpstr>Instead do this:</vt:lpstr>
      <vt:lpstr>Now it’s your turn: Choose 2 topics from the list and come up with researchable topics </vt:lpstr>
      <vt:lpstr>Now what? It’s time to begin researching information.</vt:lpstr>
      <vt:lpstr>Primary Vs. Secondary Source</vt:lpstr>
      <vt:lpstr>Primary vs. Secondary Source: Which is which?</vt:lpstr>
      <vt:lpstr>What is a bibliography: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Unit</dc:title>
  <dc:creator>Mackey, Jennifer</dc:creator>
  <cp:lastModifiedBy>Mackey, Jennifer</cp:lastModifiedBy>
  <cp:revision>10</cp:revision>
  <dcterms:created xsi:type="dcterms:W3CDTF">2017-03-07T14:51:02Z</dcterms:created>
  <dcterms:modified xsi:type="dcterms:W3CDTF">2017-03-23T15:00:39Z</dcterms:modified>
</cp:coreProperties>
</file>