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varScale="1">
        <p:scale>
          <a:sx n="70" d="100"/>
          <a:sy n="70" d="100"/>
        </p:scale>
        <p:origin x="50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533093E-DA31-4B93-8D27-2C7553F263C8}"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DA4B-01F4-4395-BE60-2B72E60C930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4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33093E-DA31-4B93-8D27-2C7553F263C8}"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DA4B-01F4-4395-BE60-2B72E60C9302}" type="slidenum">
              <a:rPr lang="en-US" smtClean="0"/>
              <a:t>‹#›</a:t>
            </a:fld>
            <a:endParaRPr lang="en-US"/>
          </a:p>
        </p:txBody>
      </p:sp>
    </p:spTree>
    <p:extLst>
      <p:ext uri="{BB962C8B-B14F-4D97-AF65-F5344CB8AC3E}">
        <p14:creationId xmlns:p14="http://schemas.microsoft.com/office/powerpoint/2010/main" val="1089568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33093E-DA31-4B93-8D27-2C7553F263C8}"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DA4B-01F4-4395-BE60-2B72E60C930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632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33093E-DA31-4B93-8D27-2C7553F263C8}"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DA4B-01F4-4395-BE60-2B72E60C9302}" type="slidenum">
              <a:rPr lang="en-US" smtClean="0"/>
              <a:t>‹#›</a:t>
            </a:fld>
            <a:endParaRPr lang="en-US"/>
          </a:p>
        </p:txBody>
      </p:sp>
    </p:spTree>
    <p:extLst>
      <p:ext uri="{BB962C8B-B14F-4D97-AF65-F5344CB8AC3E}">
        <p14:creationId xmlns:p14="http://schemas.microsoft.com/office/powerpoint/2010/main" val="337175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33093E-DA31-4B93-8D27-2C7553F263C8}"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DA4B-01F4-4395-BE60-2B72E60C930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937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33093E-DA31-4B93-8D27-2C7553F263C8}"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FDA4B-01F4-4395-BE60-2B72E60C9302}" type="slidenum">
              <a:rPr lang="en-US" smtClean="0"/>
              <a:t>‹#›</a:t>
            </a:fld>
            <a:endParaRPr lang="en-US"/>
          </a:p>
        </p:txBody>
      </p:sp>
    </p:spTree>
    <p:extLst>
      <p:ext uri="{BB962C8B-B14F-4D97-AF65-F5344CB8AC3E}">
        <p14:creationId xmlns:p14="http://schemas.microsoft.com/office/powerpoint/2010/main" val="316080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33093E-DA31-4B93-8D27-2C7553F263C8}"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FDA4B-01F4-4395-BE60-2B72E60C9302}" type="slidenum">
              <a:rPr lang="en-US" smtClean="0"/>
              <a:t>‹#›</a:t>
            </a:fld>
            <a:endParaRPr lang="en-US"/>
          </a:p>
        </p:txBody>
      </p:sp>
    </p:spTree>
    <p:extLst>
      <p:ext uri="{BB962C8B-B14F-4D97-AF65-F5344CB8AC3E}">
        <p14:creationId xmlns:p14="http://schemas.microsoft.com/office/powerpoint/2010/main" val="168227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33093E-DA31-4B93-8D27-2C7553F263C8}"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FDA4B-01F4-4395-BE60-2B72E60C9302}" type="slidenum">
              <a:rPr lang="en-US" smtClean="0"/>
              <a:t>‹#›</a:t>
            </a:fld>
            <a:endParaRPr lang="en-US"/>
          </a:p>
        </p:txBody>
      </p:sp>
    </p:spTree>
    <p:extLst>
      <p:ext uri="{BB962C8B-B14F-4D97-AF65-F5344CB8AC3E}">
        <p14:creationId xmlns:p14="http://schemas.microsoft.com/office/powerpoint/2010/main" val="3444185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3093E-DA31-4B93-8D27-2C7553F263C8}" type="datetimeFigureOut">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AFDA4B-01F4-4395-BE60-2B72E60C9302}" type="slidenum">
              <a:rPr lang="en-US" smtClean="0"/>
              <a:t>‹#›</a:t>
            </a:fld>
            <a:endParaRPr lang="en-US"/>
          </a:p>
        </p:txBody>
      </p:sp>
    </p:spTree>
    <p:extLst>
      <p:ext uri="{BB962C8B-B14F-4D97-AF65-F5344CB8AC3E}">
        <p14:creationId xmlns:p14="http://schemas.microsoft.com/office/powerpoint/2010/main" val="368400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3093E-DA31-4B93-8D27-2C7553F263C8}"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FDA4B-01F4-4395-BE60-2B72E60C9302}" type="slidenum">
              <a:rPr lang="en-US" smtClean="0"/>
              <a:t>‹#›</a:t>
            </a:fld>
            <a:endParaRPr lang="en-US"/>
          </a:p>
        </p:txBody>
      </p:sp>
    </p:spTree>
    <p:extLst>
      <p:ext uri="{BB962C8B-B14F-4D97-AF65-F5344CB8AC3E}">
        <p14:creationId xmlns:p14="http://schemas.microsoft.com/office/powerpoint/2010/main" val="168865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3093E-DA31-4B93-8D27-2C7553F263C8}"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FDA4B-01F4-4395-BE60-2B72E60C930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30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533093E-DA31-4B93-8D27-2C7553F263C8}" type="datetimeFigureOut">
              <a:rPr lang="en-US" smtClean="0"/>
              <a:t>9/26/2016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EAFDA4B-01F4-4395-BE60-2B72E60C930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929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English III – Sept. 23/26</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SSR – 15 minutes</a:t>
            </a:r>
          </a:p>
          <a:p>
            <a:r>
              <a:rPr lang="en-US" dirty="0" smtClean="0"/>
              <a:t>Group Presentation Project for Theme – This is a test grade and you only have this class and 30 minutes of next class to work on it. Make sure you are staying focused!	</a:t>
            </a:r>
          </a:p>
          <a:p>
            <a:pPr lvl="1"/>
            <a:r>
              <a:rPr lang="en-US" dirty="0" smtClean="0"/>
              <a:t>If I have to remind you to stay on task, I will deduct points from your grade.</a:t>
            </a:r>
          </a:p>
          <a:p>
            <a:pPr lvl="1"/>
            <a:r>
              <a:rPr lang="en-US" dirty="0" smtClean="0"/>
              <a:t>Not everyone will get the same grade in your group. I will monitor as you guys are working, if you are not working points will be deducted accordingly. </a:t>
            </a:r>
          </a:p>
          <a:p>
            <a:pPr lvl="1"/>
            <a:r>
              <a:rPr lang="en-US" dirty="0" smtClean="0"/>
              <a:t>Everyone is expected to participate in the presentation. </a:t>
            </a:r>
          </a:p>
          <a:p>
            <a:pPr marL="457200" lvl="1" indent="0">
              <a:buNone/>
            </a:pPr>
            <a:endParaRPr lang="en-US" dirty="0" smtClean="0"/>
          </a:p>
          <a:p>
            <a:pPr marL="457200" lvl="1" indent="0">
              <a:buNone/>
            </a:pPr>
            <a:endParaRPr lang="en-US" dirty="0"/>
          </a:p>
          <a:p>
            <a:pPr marL="457200" lvl="1" indent="0">
              <a:buNone/>
            </a:pPr>
            <a:r>
              <a:rPr lang="en-US" dirty="0" smtClean="0"/>
              <a:t>Reassessment Opportunity: If you did not receive a 70 or higher on your theme test, you have the opportunity to reassess. You MUST come in BEFORE school either tomorrow or Wednesday to go over your test. If you fail to come in, you will forfeit your opportunity. Reassessment will be on Thursday AFTER school. Failure to come in on Thursday will forfeit your opportunity unless you have made other arrangements with me </a:t>
            </a:r>
            <a:r>
              <a:rPr lang="en-US" smtClean="0"/>
              <a:t>BEFORE Thursday. </a:t>
            </a:r>
            <a:endParaRPr lang="en-US" dirty="0"/>
          </a:p>
        </p:txBody>
      </p:sp>
    </p:spTree>
    <p:extLst>
      <p:ext uri="{BB962C8B-B14F-4D97-AF65-F5344CB8AC3E}">
        <p14:creationId xmlns:p14="http://schemas.microsoft.com/office/powerpoint/2010/main" val="2951155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TotalTime>
  <Words>45</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Tw Cen MT</vt:lpstr>
      <vt:lpstr>Tw Cen MT Condensed</vt:lpstr>
      <vt:lpstr>Wingdings 3</vt:lpstr>
      <vt:lpstr>Integral</vt:lpstr>
      <vt:lpstr>English III – Sept. 23/26</vt:lpstr>
    </vt:vector>
  </TitlesOfParts>
  <Company>Spring Branch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III – Sept. 23/26</dc:title>
  <dc:creator>Mackey, Jennifer</dc:creator>
  <cp:lastModifiedBy>Mackey, Jennifer</cp:lastModifiedBy>
  <cp:revision>3</cp:revision>
  <dcterms:created xsi:type="dcterms:W3CDTF">2016-09-26T13:14:11Z</dcterms:created>
  <dcterms:modified xsi:type="dcterms:W3CDTF">2016-09-26T13:17:41Z</dcterms:modified>
</cp:coreProperties>
</file>