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04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7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4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38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4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8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E6E8DAA-2609-4735-91FA-644C4B97A39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4C50757-1E7E-48D9-B62B-408C13A36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Sept. 21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837176"/>
          </a:xfrm>
        </p:spPr>
        <p:txBody>
          <a:bodyPr>
            <a:normAutofit/>
          </a:bodyPr>
          <a:lstStyle/>
          <a:p>
            <a:r>
              <a:rPr lang="en-US" dirty="0" smtClean="0"/>
              <a:t>SSR – 15 minutes: If you need extra points on your literary terms test, identify and record the following: 1 example of indirect and direct characterization in your SSR novel and 10 literary devices. If you made higher than a 70, you cannot make anything higher than a 100 and if you did not pass, you cannot make anything higher than a 70.  Quality counts!</a:t>
            </a:r>
          </a:p>
          <a:p>
            <a:r>
              <a:rPr lang="en-US" dirty="0" smtClean="0"/>
              <a:t>Grade Check – turn in missing work if needed – Wild Writing: highest grade you can make on wild writings is a 50. </a:t>
            </a:r>
          </a:p>
          <a:p>
            <a:r>
              <a:rPr lang="en-US" dirty="0" smtClean="0"/>
              <a:t>Quizzes – did you miss your literary terms quiz? If so, you will take it today.</a:t>
            </a:r>
          </a:p>
          <a:p>
            <a:r>
              <a:rPr lang="en-US" dirty="0" smtClean="0"/>
              <a:t>Theme Practice: Tone, highlight/annotate, theme – Sleeping, Story of an Hour, Fish Cheeks.</a:t>
            </a:r>
          </a:p>
          <a:p>
            <a:r>
              <a:rPr lang="en-US" dirty="0" smtClean="0"/>
              <a:t>Did you finish your test last class???</a:t>
            </a:r>
          </a:p>
          <a:p>
            <a:r>
              <a:rPr lang="en-US" dirty="0" smtClean="0"/>
              <a:t> Group Projects – This is your second test grade for this six weeks (last half of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9733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170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English III – Sept. 21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Sept. 21</dc:title>
  <dc:creator>Mackey, Jennifer</dc:creator>
  <cp:lastModifiedBy>Mackey, Jennifer</cp:lastModifiedBy>
  <cp:revision>2</cp:revision>
  <dcterms:created xsi:type="dcterms:W3CDTF">2016-09-20T16:24:52Z</dcterms:created>
  <dcterms:modified xsi:type="dcterms:W3CDTF">2016-09-20T16:25:41Z</dcterms:modified>
</cp:coreProperties>
</file>