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776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4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58817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33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664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1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0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12089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32BFD4-42FF-4313-8178-18BE4F8008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734143-A577-47A2-BDC8-ABF3750F08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286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– Sept.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89119"/>
          </a:xfrm>
        </p:spPr>
        <p:txBody>
          <a:bodyPr>
            <a:normAutofit/>
          </a:bodyPr>
          <a:lstStyle/>
          <a:p>
            <a:r>
              <a:rPr lang="en-US" dirty="0" smtClean="0"/>
              <a:t>Turn in Wild Writing #2</a:t>
            </a:r>
          </a:p>
          <a:p>
            <a:r>
              <a:rPr lang="en-US" dirty="0" smtClean="0"/>
              <a:t>SSR – 15 minutes</a:t>
            </a:r>
          </a:p>
          <a:p>
            <a:r>
              <a:rPr lang="en-US" dirty="0" smtClean="0"/>
              <a:t>Finish discussing Sleeping </a:t>
            </a:r>
          </a:p>
          <a:p>
            <a:r>
              <a:rPr lang="en-US" dirty="0" smtClean="0"/>
              <a:t>Partners: </a:t>
            </a:r>
            <a:r>
              <a:rPr lang="en-US" i="1" dirty="0" smtClean="0"/>
              <a:t>Story of an Hour </a:t>
            </a:r>
            <a:r>
              <a:rPr lang="en-US" dirty="0" smtClean="0"/>
              <a:t>– Kate Chopin</a:t>
            </a:r>
          </a:p>
          <a:p>
            <a:pPr lvl="1"/>
            <a:r>
              <a:rPr lang="en-US" dirty="0" smtClean="0"/>
              <a:t>Identify tone: negative/positive</a:t>
            </a:r>
          </a:p>
          <a:p>
            <a:pPr lvl="1"/>
            <a:r>
              <a:rPr lang="en-US" dirty="0" smtClean="0"/>
              <a:t>Highlight words that create the tone and explain in the margins</a:t>
            </a:r>
          </a:p>
          <a:p>
            <a:pPr lvl="1"/>
            <a:r>
              <a:rPr lang="en-US" dirty="0" smtClean="0"/>
              <a:t>What is the thematic idea?</a:t>
            </a:r>
          </a:p>
          <a:p>
            <a:pPr lvl="1"/>
            <a:r>
              <a:rPr lang="en-US" dirty="0" smtClean="0"/>
              <a:t>What is the theme?</a:t>
            </a:r>
          </a:p>
          <a:p>
            <a:pPr lvl="1"/>
            <a:r>
              <a:rPr lang="en-US" dirty="0" smtClean="0"/>
              <a:t>Explain how </a:t>
            </a:r>
            <a:r>
              <a:rPr lang="en-US" dirty="0" smtClean="0"/>
              <a:t>Chopin </a:t>
            </a:r>
            <a:r>
              <a:rPr lang="en-US" dirty="0" smtClean="0"/>
              <a:t>communicates this theme to her audience through </a:t>
            </a:r>
            <a:r>
              <a:rPr lang="en-US" i="1" dirty="0" smtClean="0"/>
              <a:t>Story of an Hour.</a:t>
            </a:r>
          </a:p>
          <a:p>
            <a:pPr lvl="2"/>
            <a:r>
              <a:rPr lang="en-US" dirty="0" smtClean="0"/>
              <a:t>Reminder: Lit. Terms Quiz Sept. </a:t>
            </a:r>
            <a:r>
              <a:rPr lang="en-US" dirty="0"/>
              <a:t>9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2942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</TotalTime>
  <Words>78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English – Sept. 2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– Sept. 2</dc:title>
  <dc:creator>Mackey, Jennifer</dc:creator>
  <cp:lastModifiedBy>Mackey, Jennifer</cp:lastModifiedBy>
  <cp:revision>3</cp:revision>
  <dcterms:created xsi:type="dcterms:W3CDTF">2016-09-02T12:44:42Z</dcterms:created>
  <dcterms:modified xsi:type="dcterms:W3CDTF">2016-09-02T12:47:58Z</dcterms:modified>
</cp:coreProperties>
</file>