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B394D94-2B03-4367-8DA7-5E8F0127969E}" type="datetimeFigureOut">
              <a:rPr lang="en-US" smtClean="0"/>
              <a:t>9/20/2016</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30E61B9-982C-4309-B4BC-CECF52C08DBA}"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19229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394D94-2B03-4367-8DA7-5E8F0127969E}"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E61B9-982C-4309-B4BC-CECF52C08DBA}" type="slidenum">
              <a:rPr lang="en-US" smtClean="0"/>
              <a:t>‹#›</a:t>
            </a:fld>
            <a:endParaRPr lang="en-US"/>
          </a:p>
        </p:txBody>
      </p:sp>
    </p:spTree>
    <p:extLst>
      <p:ext uri="{BB962C8B-B14F-4D97-AF65-F5344CB8AC3E}">
        <p14:creationId xmlns:p14="http://schemas.microsoft.com/office/powerpoint/2010/main" val="107104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394D94-2B03-4367-8DA7-5E8F0127969E}"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E61B9-982C-4309-B4BC-CECF52C08DBA}" type="slidenum">
              <a:rPr lang="en-US" smtClean="0"/>
              <a:t>‹#›</a:t>
            </a:fld>
            <a:endParaRPr lang="en-US"/>
          </a:p>
        </p:txBody>
      </p:sp>
    </p:spTree>
    <p:extLst>
      <p:ext uri="{BB962C8B-B14F-4D97-AF65-F5344CB8AC3E}">
        <p14:creationId xmlns:p14="http://schemas.microsoft.com/office/powerpoint/2010/main" val="1936192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394D94-2B03-4367-8DA7-5E8F0127969E}"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E61B9-982C-4309-B4BC-CECF52C08DBA}" type="slidenum">
              <a:rPr lang="en-US" smtClean="0"/>
              <a:t>‹#›</a:t>
            </a:fld>
            <a:endParaRPr lang="en-US"/>
          </a:p>
        </p:txBody>
      </p:sp>
    </p:spTree>
    <p:extLst>
      <p:ext uri="{BB962C8B-B14F-4D97-AF65-F5344CB8AC3E}">
        <p14:creationId xmlns:p14="http://schemas.microsoft.com/office/powerpoint/2010/main" val="1336140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B394D94-2B03-4367-8DA7-5E8F0127969E}" type="datetimeFigureOut">
              <a:rPr lang="en-US" smtClean="0"/>
              <a:t>9/20/2016</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30E61B9-982C-4309-B4BC-CECF52C08DBA}"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4860320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394D94-2B03-4367-8DA7-5E8F0127969E}"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0E61B9-982C-4309-B4BC-CECF52C08DBA}" type="slidenum">
              <a:rPr lang="en-US" smtClean="0"/>
              <a:t>‹#›</a:t>
            </a:fld>
            <a:endParaRPr lang="en-US"/>
          </a:p>
        </p:txBody>
      </p:sp>
    </p:spTree>
    <p:extLst>
      <p:ext uri="{BB962C8B-B14F-4D97-AF65-F5344CB8AC3E}">
        <p14:creationId xmlns:p14="http://schemas.microsoft.com/office/powerpoint/2010/main" val="1804465667"/>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394D94-2B03-4367-8DA7-5E8F0127969E}"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0E61B9-982C-4309-B4BC-CECF52C08DBA}" type="slidenum">
              <a:rPr lang="en-US" smtClean="0"/>
              <a:t>‹#›</a:t>
            </a:fld>
            <a:endParaRPr lang="en-US"/>
          </a:p>
        </p:txBody>
      </p:sp>
    </p:spTree>
    <p:extLst>
      <p:ext uri="{BB962C8B-B14F-4D97-AF65-F5344CB8AC3E}">
        <p14:creationId xmlns:p14="http://schemas.microsoft.com/office/powerpoint/2010/main" val="196150122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394D94-2B03-4367-8DA7-5E8F0127969E}"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0E61B9-982C-4309-B4BC-CECF52C08DBA}" type="slidenum">
              <a:rPr lang="en-US" smtClean="0"/>
              <a:t>‹#›</a:t>
            </a:fld>
            <a:endParaRPr lang="en-US"/>
          </a:p>
        </p:txBody>
      </p:sp>
    </p:spTree>
    <p:extLst>
      <p:ext uri="{BB962C8B-B14F-4D97-AF65-F5344CB8AC3E}">
        <p14:creationId xmlns:p14="http://schemas.microsoft.com/office/powerpoint/2010/main" val="3666772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394D94-2B03-4367-8DA7-5E8F0127969E}"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0E61B9-982C-4309-B4BC-CECF52C08DBA}" type="slidenum">
              <a:rPr lang="en-US" smtClean="0"/>
              <a:t>‹#›</a:t>
            </a:fld>
            <a:endParaRPr lang="en-US"/>
          </a:p>
        </p:txBody>
      </p:sp>
    </p:spTree>
    <p:extLst>
      <p:ext uri="{BB962C8B-B14F-4D97-AF65-F5344CB8AC3E}">
        <p14:creationId xmlns:p14="http://schemas.microsoft.com/office/powerpoint/2010/main" val="3975794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EB394D94-2B03-4367-8DA7-5E8F0127969E}" type="datetimeFigureOut">
              <a:rPr lang="en-US" smtClean="0"/>
              <a:t>9/20/2016</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A30E61B9-982C-4309-B4BC-CECF52C08DBA}"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3444227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EB394D94-2B03-4367-8DA7-5E8F0127969E}" type="datetimeFigureOut">
              <a:rPr lang="en-US" smtClean="0"/>
              <a:t>9/20/2016</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A30E61B9-982C-4309-B4BC-CECF52C08DBA}" type="slidenum">
              <a:rPr lang="en-US" smtClean="0"/>
              <a:t>‹#›</a:t>
            </a:fld>
            <a:endParaRPr lang="en-US"/>
          </a:p>
        </p:txBody>
      </p:sp>
    </p:spTree>
    <p:extLst>
      <p:ext uri="{BB962C8B-B14F-4D97-AF65-F5344CB8AC3E}">
        <p14:creationId xmlns:p14="http://schemas.microsoft.com/office/powerpoint/2010/main" val="1779937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B394D94-2B03-4367-8DA7-5E8F0127969E}" type="datetimeFigureOut">
              <a:rPr lang="en-US" smtClean="0"/>
              <a:t>9/20/2016</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30E61B9-982C-4309-B4BC-CECF52C08DBA}"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287669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English III – Sept. 19</a:t>
            </a:r>
            <a:endParaRPr lang="en-US" dirty="0"/>
          </a:p>
        </p:txBody>
      </p:sp>
      <p:sp>
        <p:nvSpPr>
          <p:cNvPr id="5" name="Content Placeholder 4"/>
          <p:cNvSpPr>
            <a:spLocks noGrp="1"/>
          </p:cNvSpPr>
          <p:nvPr>
            <p:ph idx="1"/>
          </p:nvPr>
        </p:nvSpPr>
        <p:spPr/>
        <p:txBody>
          <a:bodyPr/>
          <a:lstStyle/>
          <a:p>
            <a:r>
              <a:rPr lang="en-US" dirty="0" smtClean="0"/>
              <a:t>Theme Test</a:t>
            </a:r>
          </a:p>
          <a:p>
            <a:endParaRPr lang="en-US" dirty="0"/>
          </a:p>
          <a:p>
            <a:r>
              <a:rPr lang="en-US" dirty="0" smtClean="0"/>
              <a:t>SSR or Study for another class – just make sure you are being mindful of other’s as we take the test.  Be respectful as everyone deserves the same opportunity to be successful. Failure to comply will result in points deducted from YOUR test.  </a:t>
            </a:r>
            <a:endParaRPr lang="en-US" dirty="0"/>
          </a:p>
        </p:txBody>
      </p:sp>
    </p:spTree>
    <p:extLst>
      <p:ext uri="{BB962C8B-B14F-4D97-AF65-F5344CB8AC3E}">
        <p14:creationId xmlns:p14="http://schemas.microsoft.com/office/powerpoint/2010/main" val="361106234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3</TotalTime>
  <Words>54</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Gill Sans MT</vt:lpstr>
      <vt:lpstr>Impact</vt:lpstr>
      <vt:lpstr>Badge</vt:lpstr>
      <vt:lpstr>English III – Sept. 19</vt:lpstr>
    </vt:vector>
  </TitlesOfParts>
  <Company>Spring Branch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III – Sept. 19</dc:title>
  <dc:creator>Mackey, Jennifer</dc:creator>
  <cp:lastModifiedBy>Mackey, Jennifer</cp:lastModifiedBy>
  <cp:revision>2</cp:revision>
  <dcterms:created xsi:type="dcterms:W3CDTF">2016-09-19T12:44:57Z</dcterms:created>
  <dcterms:modified xsi:type="dcterms:W3CDTF">2016-09-20T14:27:39Z</dcterms:modified>
</cp:coreProperties>
</file>