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287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0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40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272749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8933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17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4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70604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8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4BEE176-EA48-4C68-9E85-802BDF2EECCF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A9A89C-F51B-483B-BEBE-16A6B14ADF8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3585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TKnoCWK-w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Sept. 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in Library</a:t>
            </a:r>
          </a:p>
          <a:p>
            <a:r>
              <a:rPr lang="en-US" dirty="0" smtClean="0"/>
              <a:t>SSR – 10 minutes</a:t>
            </a:r>
          </a:p>
          <a:p>
            <a:r>
              <a:rPr lang="en-US" dirty="0" smtClean="0"/>
              <a:t>Turn in Story of an Hour – tone, highlighting, annotating, and </a:t>
            </a:r>
            <a:r>
              <a:rPr lang="en-US" dirty="0" smtClean="0"/>
              <a:t>theme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www.youtube.com/watch?v=qTKnoCWK-wc</a:t>
            </a:r>
            <a:endParaRPr lang="en-US" dirty="0" smtClean="0"/>
          </a:p>
          <a:p>
            <a:r>
              <a:rPr lang="en-US" dirty="0" smtClean="0"/>
              <a:t>Partly Cloudy – discuss </a:t>
            </a:r>
            <a:r>
              <a:rPr lang="en-US" smtClean="0"/>
              <a:t>the </a:t>
            </a:r>
            <a:r>
              <a:rPr lang="en-US" smtClean="0"/>
              <a:t>theme</a:t>
            </a:r>
            <a:endParaRPr lang="en-US" dirty="0" smtClean="0"/>
          </a:p>
          <a:p>
            <a:r>
              <a:rPr lang="en-US" dirty="0" smtClean="0"/>
              <a:t>Fish Cheeks</a:t>
            </a:r>
            <a:r>
              <a:rPr lang="en-US" dirty="0"/>
              <a:t> </a:t>
            </a:r>
            <a:r>
              <a:rPr lang="en-US" dirty="0" smtClean="0"/>
              <a:t>– tone, highlighting, annotating, and theme</a:t>
            </a:r>
          </a:p>
          <a:p>
            <a:endParaRPr lang="en-US" dirty="0"/>
          </a:p>
          <a:p>
            <a:r>
              <a:rPr lang="en-US" dirty="0" smtClean="0"/>
              <a:t>Heads Up: Test over theme Sept. 19</a:t>
            </a:r>
            <a:r>
              <a:rPr lang="en-US" baseline="30000" dirty="0" smtClean="0"/>
              <a:t>th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109397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0</TotalTime>
  <Words>58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Impact</vt:lpstr>
      <vt:lpstr>Badge</vt:lpstr>
      <vt:lpstr>English III – Sept. 13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Sept. 13</dc:title>
  <dc:creator>Mackey, Jennifer</dc:creator>
  <cp:lastModifiedBy>Mackey, Jennifer</cp:lastModifiedBy>
  <cp:revision>3</cp:revision>
  <dcterms:created xsi:type="dcterms:W3CDTF">2016-09-13T12:45:23Z</dcterms:created>
  <dcterms:modified xsi:type="dcterms:W3CDTF">2016-09-14T14:22:50Z</dcterms:modified>
</cp:coreProperties>
</file>