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A6DC-9EE5-4262-873B-92CB0C60CCE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FFB6-F2ED-44AF-905C-CA0E3D4E0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0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A6DC-9EE5-4262-873B-92CB0C60CCE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FFB6-F2ED-44AF-905C-CA0E3D4E0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2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3254A6DC-9EE5-4262-873B-92CB0C60CCE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5360FFB6-F2ED-44AF-905C-CA0E3D4E0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4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A6DC-9EE5-4262-873B-92CB0C60CCE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FFB6-F2ED-44AF-905C-CA0E3D4E0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5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54A6DC-9EE5-4262-873B-92CB0C60CCE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60FFB6-F2ED-44AF-905C-CA0E3D4E0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78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A6DC-9EE5-4262-873B-92CB0C60CCE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FFB6-F2ED-44AF-905C-CA0E3D4E0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0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A6DC-9EE5-4262-873B-92CB0C60CCE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FFB6-F2ED-44AF-905C-CA0E3D4E0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4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A6DC-9EE5-4262-873B-92CB0C60CCE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FFB6-F2ED-44AF-905C-CA0E3D4E0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2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A6DC-9EE5-4262-873B-92CB0C60CCE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FFB6-F2ED-44AF-905C-CA0E3D4E0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5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A6DC-9EE5-4262-873B-92CB0C60CCE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FFB6-F2ED-44AF-905C-CA0E3D4E0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6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A6DC-9EE5-4262-873B-92CB0C60CCE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FFB6-F2ED-44AF-905C-CA0E3D4E0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2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254A6DC-9EE5-4262-873B-92CB0C60CCED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360FFB6-F2ED-44AF-905C-CA0E3D4E0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024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6APZSfwcx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October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 Visit – You have 10 minutes to get your book checked back in and to check out another book. </a:t>
            </a:r>
          </a:p>
          <a:p>
            <a:r>
              <a:rPr lang="en-US" dirty="0" smtClean="0"/>
              <a:t>SSR – 15 minutes – Remember, if you don’t like your new book, don’t continue reading it, GET A NEW ONE</a:t>
            </a:r>
          </a:p>
          <a:p>
            <a:r>
              <a:rPr lang="en-US" smtClean="0"/>
              <a:t>Wild </a:t>
            </a:r>
            <a:r>
              <a:rPr lang="en-US" dirty="0" smtClean="0"/>
              <a:t>Writing Due Dates – Write them down!</a:t>
            </a:r>
          </a:p>
          <a:p>
            <a:r>
              <a:rPr lang="en-US" dirty="0" smtClean="0"/>
              <a:t>Characterization Notes</a:t>
            </a:r>
          </a:p>
          <a:p>
            <a:r>
              <a:rPr lang="en-US" dirty="0" smtClean="0"/>
              <a:t>Geri’s Game: </a:t>
            </a:r>
            <a:r>
              <a:rPr lang="en-US" dirty="0" smtClean="0">
                <a:hlinkClick r:id="rId2"/>
              </a:rPr>
              <a:t>https://www.youtube.com/watch?v=W6APZSfwcx4</a:t>
            </a:r>
            <a:endParaRPr lang="en-US" dirty="0"/>
          </a:p>
          <a:p>
            <a:pPr lvl="1"/>
            <a:r>
              <a:rPr lang="en-US" dirty="0" smtClean="0"/>
              <a:t>Complete your graphic organizer as we watch the video! </a:t>
            </a:r>
            <a:r>
              <a:rPr lang="en-US" b="1" dirty="0" smtClean="0"/>
              <a:t>It is a grade!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063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 Writing Due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October 7/11</a:t>
            </a:r>
          </a:p>
          <a:p>
            <a:r>
              <a:rPr lang="en-US" dirty="0" smtClean="0"/>
              <a:t>October 14/17</a:t>
            </a:r>
          </a:p>
          <a:p>
            <a:r>
              <a:rPr lang="en-US" dirty="0" smtClean="0"/>
              <a:t>October 20/21</a:t>
            </a:r>
          </a:p>
          <a:p>
            <a:r>
              <a:rPr lang="en-US" dirty="0" smtClean="0"/>
              <a:t>October 28/31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75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13</TotalTime>
  <Words>94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Corbel</vt:lpstr>
      <vt:lpstr>Wingdings</vt:lpstr>
      <vt:lpstr>Banded</vt:lpstr>
      <vt:lpstr>English III – October 5</vt:lpstr>
      <vt:lpstr>Wild Writing Due Dates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October 4</dc:title>
  <dc:creator>Mackey, Jennifer</dc:creator>
  <cp:lastModifiedBy>Mackey, Jennifer</cp:lastModifiedBy>
  <cp:revision>5</cp:revision>
  <dcterms:created xsi:type="dcterms:W3CDTF">2016-10-03T16:05:53Z</dcterms:created>
  <dcterms:modified xsi:type="dcterms:W3CDTF">2016-10-05T12:51:36Z</dcterms:modified>
</cp:coreProperties>
</file>