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42" d="100"/>
          <a:sy n="42" d="100"/>
        </p:scale>
        <p:origin x="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59C8907-84DF-446B-972E-A4512CADFA43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EF6DE77-43F8-4608-B909-5180BBBFDA4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21446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C8907-84DF-446B-972E-A4512CADFA43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6DE77-43F8-4608-B909-5180BBBFD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17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C8907-84DF-446B-972E-A4512CADFA43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6DE77-43F8-4608-B909-5180BBBFD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52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C8907-84DF-446B-972E-A4512CADFA43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6DE77-43F8-4608-B909-5180BBBFD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86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59C8907-84DF-446B-972E-A4512CADFA43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EF6DE77-43F8-4608-B909-5180BBBFDA4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476491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C8907-84DF-446B-972E-A4512CADFA43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6DE77-43F8-4608-B909-5180BBBFD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00068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C8907-84DF-446B-972E-A4512CADFA43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6DE77-43F8-4608-B909-5180BBBFD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4235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C8907-84DF-446B-972E-A4512CADFA43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6DE77-43F8-4608-B909-5180BBBFD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33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C8907-84DF-446B-972E-A4512CADFA43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6DE77-43F8-4608-B909-5180BBBFD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67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F59C8907-84DF-446B-972E-A4512CADFA43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0EF6DE77-43F8-4608-B909-5180BBBFDA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8474416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F59C8907-84DF-446B-972E-A4512CADFA43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0EF6DE77-43F8-4608-B909-5180BBBFD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3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59C8907-84DF-446B-972E-A4512CADFA43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EF6DE77-43F8-4608-B909-5180BBBFDA4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06588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III – October 20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SSR – 15 minutes</a:t>
            </a:r>
          </a:p>
          <a:p>
            <a:r>
              <a:rPr lang="en-US" dirty="0" smtClean="0"/>
              <a:t>Discuss Characterization </a:t>
            </a:r>
            <a:r>
              <a:rPr lang="en-US" dirty="0" smtClean="0"/>
              <a:t>Quiz</a:t>
            </a:r>
          </a:p>
          <a:p>
            <a:r>
              <a:rPr lang="en-US" smtClean="0"/>
              <a:t>Characterization Chart</a:t>
            </a:r>
            <a:endParaRPr lang="en-US" dirty="0" smtClean="0"/>
          </a:p>
          <a:p>
            <a:r>
              <a:rPr lang="en-US" dirty="0" smtClean="0"/>
              <a:t>Wild Writing???</a:t>
            </a:r>
          </a:p>
          <a:p>
            <a:r>
              <a:rPr lang="en-US" dirty="0" smtClean="0"/>
              <a:t>A Rose for Emily</a:t>
            </a:r>
          </a:p>
          <a:p>
            <a:pPr lvl="1"/>
            <a:r>
              <a:rPr lang="en-US" dirty="0" smtClean="0"/>
              <a:t>How does the character Mrs. Emily Grierson contribute to the development of the theme?</a:t>
            </a:r>
          </a:p>
          <a:p>
            <a:pPr lvl="1"/>
            <a:r>
              <a:rPr lang="en-US" dirty="0" smtClean="0"/>
              <a:t>How do the literary devices help to characterize Mrs. Emily Grierson?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b="1" i="1" dirty="0" smtClean="0"/>
              <a:t>You will have a test over characterization at the end of next week!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83371409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0</TotalTime>
  <Words>64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Impact</vt:lpstr>
      <vt:lpstr>Badge</vt:lpstr>
      <vt:lpstr>English III – October 20</vt:lpstr>
    </vt:vector>
  </TitlesOfParts>
  <Company>Spring 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III – October 20</dc:title>
  <dc:creator>Mackey, Jennifer</dc:creator>
  <cp:lastModifiedBy>Mackey, Jennifer</cp:lastModifiedBy>
  <cp:revision>3</cp:revision>
  <dcterms:created xsi:type="dcterms:W3CDTF">2016-10-20T12:50:21Z</dcterms:created>
  <dcterms:modified xsi:type="dcterms:W3CDTF">2016-10-21T14:25:50Z</dcterms:modified>
</cp:coreProperties>
</file>