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53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D783BE96-922D-40F9-94C0-2EAA0E34982E}" type="datetimeFigureOut">
              <a:rPr lang="en-US" smtClean="0"/>
              <a:t>10/7/2016</a:t>
            </a:fld>
            <a:endParaRPr lang="en-US"/>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DE5F623F-3959-46A0-A409-ED9AA4F843A0}"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840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3BE96-922D-40F9-94C0-2EAA0E34982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2764125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3BE96-922D-40F9-94C0-2EAA0E34982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2807799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83BE96-922D-40F9-94C0-2EAA0E34982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3363613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83BE96-922D-40F9-94C0-2EAA0E34982E}" type="datetimeFigureOut">
              <a:rPr lang="en-US" smtClean="0"/>
              <a:t>10/7/2016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5F623F-3959-46A0-A409-ED9AA4F843A0}"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421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83BE96-922D-40F9-94C0-2EAA0E34982E}"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1036735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3BE96-922D-40F9-94C0-2EAA0E34982E}" type="datetimeFigureOut">
              <a:rPr lang="en-US" smtClean="0"/>
              <a:t>10/7/2016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1456485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83BE96-922D-40F9-94C0-2EAA0E34982E}" type="datetimeFigureOut">
              <a:rPr lang="en-US" smtClean="0"/>
              <a:t>10/7/2016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326900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3BE96-922D-40F9-94C0-2EAA0E34982E}" type="datetimeFigureOut">
              <a:rPr lang="en-US" smtClean="0"/>
              <a:t>10/7/2016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235396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3BE96-922D-40F9-94C0-2EAA0E34982E}"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896553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83BE96-922D-40F9-94C0-2EAA0E34982E}" type="datetimeFigureOut">
              <a:rPr lang="en-US" smtClean="0"/>
              <a:t>10/7/2016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5F623F-3959-46A0-A409-ED9AA4F843A0}" type="slidenum">
              <a:rPr lang="en-US" smtClean="0"/>
              <a:t>‹#›</a:t>
            </a:fld>
            <a:endParaRPr lang="en-US"/>
          </a:p>
        </p:txBody>
      </p:sp>
    </p:spTree>
    <p:extLst>
      <p:ext uri="{BB962C8B-B14F-4D97-AF65-F5344CB8AC3E}">
        <p14:creationId xmlns:p14="http://schemas.microsoft.com/office/powerpoint/2010/main" val="2715782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D783BE96-922D-40F9-94C0-2EAA0E34982E}" type="datetimeFigureOut">
              <a:rPr lang="en-US" smtClean="0"/>
              <a:t>10/7/2016</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E5F623F-3959-46A0-A409-ED9AA4F843A0}" type="slidenum">
              <a:rPr lang="en-US" smtClean="0"/>
              <a:t>‹#›</a:t>
            </a:fld>
            <a:endParaRPr lang="en-US"/>
          </a:p>
        </p:txBody>
      </p:sp>
    </p:spTree>
    <p:extLst>
      <p:ext uri="{BB962C8B-B14F-4D97-AF65-F5344CB8AC3E}">
        <p14:creationId xmlns:p14="http://schemas.microsoft.com/office/powerpoint/2010/main" val="3528290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English III – Oct. 7</a:t>
            </a:r>
            <a:endParaRPr lang="en-US" dirty="0"/>
          </a:p>
        </p:txBody>
      </p:sp>
      <p:sp>
        <p:nvSpPr>
          <p:cNvPr id="5" name="Content Placeholder 4"/>
          <p:cNvSpPr>
            <a:spLocks noGrp="1"/>
          </p:cNvSpPr>
          <p:nvPr>
            <p:ph idx="1"/>
          </p:nvPr>
        </p:nvSpPr>
        <p:spPr/>
        <p:txBody>
          <a:bodyPr/>
          <a:lstStyle/>
          <a:p>
            <a:r>
              <a:rPr lang="en-US" dirty="0" smtClean="0"/>
              <a:t>Turn in Wild Writing</a:t>
            </a:r>
          </a:p>
          <a:p>
            <a:r>
              <a:rPr lang="en-US" dirty="0" smtClean="0"/>
              <a:t>SSR – 15 minutes </a:t>
            </a:r>
          </a:p>
          <a:p>
            <a:r>
              <a:rPr lang="en-US" dirty="0" smtClean="0"/>
              <a:t>Dialectical Response – turn in</a:t>
            </a:r>
          </a:p>
          <a:p>
            <a:r>
              <a:rPr lang="en-US" dirty="0" smtClean="0"/>
              <a:t>Characterization Scavenger Hunt</a:t>
            </a:r>
          </a:p>
          <a:p>
            <a:pPr lvl="1"/>
            <a:r>
              <a:rPr lang="en-US" dirty="0" smtClean="0"/>
              <a:t>Working in groups no bigger than 4, you will find examples of direct and indirect characterization. You must write the quote word for word and site it. The group with the most examples will have 10 points to add to your lowest grade for the six weeks. </a:t>
            </a:r>
          </a:p>
          <a:p>
            <a:pPr marL="0" indent="0">
              <a:buNone/>
            </a:pPr>
            <a:endParaRPr lang="en-US" dirty="0" smtClean="0"/>
          </a:p>
        </p:txBody>
      </p:sp>
    </p:spTree>
    <p:extLst>
      <p:ext uri="{BB962C8B-B14F-4D97-AF65-F5344CB8AC3E}">
        <p14:creationId xmlns:p14="http://schemas.microsoft.com/office/powerpoint/2010/main" val="1276137372"/>
      </p:ext>
    </p:extLst>
  </p:cSld>
  <p:clrMapOvr>
    <a:masterClrMapping/>
  </p:clrMapOvr>
</p:sld>
</file>

<file path=ppt/theme/theme1.xml><?xml version="1.0" encoding="utf-8"?>
<a:theme xmlns:a="http://schemas.openxmlformats.org/drawingml/2006/main" name="Basis">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Basis</Template>
  <TotalTime>1</TotalTime>
  <Words>73</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Corbel</vt:lpstr>
      <vt:lpstr>Basis</vt:lpstr>
      <vt:lpstr>English III – Oct. 7</vt:lpstr>
    </vt:vector>
  </TitlesOfParts>
  <Company>Spring Branch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III – Oct. 7</dc:title>
  <dc:creator>Mackey, Jennifer</dc:creator>
  <cp:lastModifiedBy>Mackey, Jennifer</cp:lastModifiedBy>
  <cp:revision>2</cp:revision>
  <dcterms:created xsi:type="dcterms:W3CDTF">2016-10-07T12:49:21Z</dcterms:created>
  <dcterms:modified xsi:type="dcterms:W3CDTF">2016-10-07T12:50:23Z</dcterms:modified>
</cp:coreProperties>
</file>