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955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5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5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6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44175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491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82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1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18461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CBF978B-E8F1-40E4-8E46-69E622D2788F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B78419-33C3-49AF-BE82-F7D9CF1458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01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October 28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 and Characterization Test</a:t>
            </a:r>
          </a:p>
          <a:p>
            <a:endParaRPr lang="en-US" dirty="0"/>
          </a:p>
          <a:p>
            <a:r>
              <a:rPr lang="en-US" dirty="0" smtClean="0"/>
              <a:t>SSR</a:t>
            </a:r>
          </a:p>
          <a:p>
            <a:endParaRPr lang="en-US" dirty="0"/>
          </a:p>
          <a:p>
            <a:r>
              <a:rPr lang="en-US" dirty="0" smtClean="0"/>
              <a:t>Make sure you’ve turned in your characterization quiz corrections!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370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20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English III – October 28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October 28</dc:title>
  <dc:creator>Mackey, Jennifer</dc:creator>
  <cp:lastModifiedBy>Mackey, Jennifer</cp:lastModifiedBy>
  <cp:revision>1</cp:revision>
  <dcterms:created xsi:type="dcterms:W3CDTF">2016-10-28T12:42:11Z</dcterms:created>
  <dcterms:modified xsi:type="dcterms:W3CDTF">2016-10-28T12:42:33Z</dcterms:modified>
</cp:coreProperties>
</file>