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7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16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1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57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49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3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55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2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4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7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0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0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0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2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878B8E2-D653-4C51-936B-E2801CB847DD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C80CBD-04CA-44F6-B394-583FBEE5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Oct. 26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SSR – 15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What’s going on with Wild Writing?!</a:t>
            </a:r>
            <a:endParaRPr lang="en-US" dirty="0" smtClean="0"/>
          </a:p>
          <a:p>
            <a:r>
              <a:rPr lang="en-US" i="1" dirty="0" smtClean="0"/>
              <a:t>A Good Man is Hard to Find </a:t>
            </a:r>
            <a:r>
              <a:rPr lang="en-US" i="1" dirty="0" smtClean="0"/>
              <a:t>– </a:t>
            </a:r>
            <a:r>
              <a:rPr lang="en-US" dirty="0" smtClean="0"/>
              <a:t>Read and Complete the Characterization Chart</a:t>
            </a:r>
            <a:endParaRPr lang="en-US" dirty="0" smtClean="0"/>
          </a:p>
          <a:p>
            <a:r>
              <a:rPr lang="en-US" dirty="0" smtClean="0"/>
              <a:t>Test next class over theme and characterization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What to expect:</a:t>
            </a:r>
          </a:p>
          <a:p>
            <a:pPr lvl="2"/>
            <a:r>
              <a:rPr lang="en-US" dirty="0" smtClean="0"/>
              <a:t>Short Answer which means you must have textual evidence to support your answers</a:t>
            </a:r>
          </a:p>
          <a:p>
            <a:pPr lvl="2"/>
            <a:r>
              <a:rPr lang="en-US" dirty="0" smtClean="0"/>
              <a:t>You will need all three short stories: Story of an Hour, A Rose for Emily, A Good Man is Hard to Find</a:t>
            </a:r>
          </a:p>
          <a:p>
            <a:pPr lvl="2"/>
            <a:r>
              <a:rPr lang="en-US" dirty="0" smtClean="0"/>
              <a:t>You will need your characterization chart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87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87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English III – Oct. 26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Oct. 26</dc:title>
  <dc:creator>Mackey, Jennifer</dc:creator>
  <cp:lastModifiedBy>Mackey, Jennifer</cp:lastModifiedBy>
  <cp:revision>4</cp:revision>
  <dcterms:created xsi:type="dcterms:W3CDTF">2016-10-25T16:44:42Z</dcterms:created>
  <dcterms:modified xsi:type="dcterms:W3CDTF">2016-10-26T12:50:55Z</dcterms:modified>
</cp:coreProperties>
</file>