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6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0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889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777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43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06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9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0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3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9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1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9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2C3DD-762F-49B3-B02D-82E16256E33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CCDA6A-28E1-47F4-9B87-2F917880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7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October 24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SSR – 10 minutes</a:t>
            </a:r>
          </a:p>
          <a:p>
            <a:r>
              <a:rPr lang="en-US" dirty="0" smtClean="0"/>
              <a:t>Finish </a:t>
            </a:r>
            <a:r>
              <a:rPr lang="en-US" i="1" dirty="0" smtClean="0"/>
              <a:t>A Rose for Emily </a:t>
            </a:r>
          </a:p>
          <a:p>
            <a:pPr lvl="1"/>
            <a:r>
              <a:rPr lang="en-US" dirty="0" smtClean="0"/>
              <a:t>Identify theme</a:t>
            </a:r>
          </a:p>
          <a:p>
            <a:pPr lvl="1"/>
            <a:r>
              <a:rPr lang="en-US" dirty="0" smtClean="0"/>
              <a:t>Find quotes for your characterization chart and turn in</a:t>
            </a:r>
          </a:p>
          <a:p>
            <a:r>
              <a:rPr lang="en-US" dirty="0" smtClean="0"/>
              <a:t>Characterization Quiz Corrections</a:t>
            </a:r>
          </a:p>
          <a:p>
            <a:r>
              <a:rPr lang="en-US" dirty="0" smtClean="0"/>
              <a:t>Read A</a:t>
            </a:r>
            <a:r>
              <a:rPr lang="en-US" i="1" dirty="0" smtClean="0"/>
              <a:t> Good Man is Hard to Find </a:t>
            </a:r>
            <a:r>
              <a:rPr lang="en-US" dirty="0" smtClean="0"/>
              <a:t>– Flannery O’Connor</a:t>
            </a:r>
          </a:p>
          <a:p>
            <a:pPr lvl="1"/>
            <a:r>
              <a:rPr lang="en-US" dirty="0" smtClean="0"/>
              <a:t>How does the development of the  characters help to develop the theme?</a:t>
            </a:r>
          </a:p>
          <a:p>
            <a:pPr lvl="1"/>
            <a:r>
              <a:rPr lang="en-US" dirty="0" smtClean="0"/>
              <a:t>How do the literary </a:t>
            </a:r>
            <a:r>
              <a:rPr lang="en-US" smtClean="0"/>
              <a:t>devices help </a:t>
            </a:r>
            <a:r>
              <a:rPr lang="en-US" dirty="0" smtClean="0"/>
              <a:t>to develop the characters?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Test for characterization will be on Friday!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71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English III – October 24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October 24</dc:title>
  <dc:creator>Mackey, Jennifer</dc:creator>
  <cp:lastModifiedBy>Mackey, Jennifer</cp:lastModifiedBy>
  <cp:revision>3</cp:revision>
  <dcterms:created xsi:type="dcterms:W3CDTF">2016-10-24T12:43:33Z</dcterms:created>
  <dcterms:modified xsi:type="dcterms:W3CDTF">2016-10-24T12:52:12Z</dcterms:modified>
</cp:coreProperties>
</file>