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2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5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8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67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83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9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65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71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4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8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2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0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0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3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8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BBF5170-E597-4E0E-80E4-F3C2516F11B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7D724A5-A6F8-4D41-809B-AB1412AB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7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October 18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SSR – 10 minutes</a:t>
            </a:r>
          </a:p>
          <a:p>
            <a:r>
              <a:rPr lang="en-US" dirty="0" smtClean="0"/>
              <a:t>Discuss any questions about PSAT</a:t>
            </a:r>
          </a:p>
          <a:p>
            <a:r>
              <a:rPr lang="en-US" dirty="0" smtClean="0"/>
              <a:t>Finish </a:t>
            </a:r>
            <a:r>
              <a:rPr lang="en-US" i="1" dirty="0" smtClean="0"/>
              <a:t>Story of an Hour</a:t>
            </a:r>
          </a:p>
          <a:p>
            <a:pPr lvl="1"/>
            <a:r>
              <a:rPr lang="en-US" i="1" dirty="0" smtClean="0"/>
              <a:t>Complete Chart</a:t>
            </a:r>
          </a:p>
          <a:p>
            <a:r>
              <a:rPr lang="en-US" dirty="0" smtClean="0"/>
              <a:t>Read </a:t>
            </a:r>
            <a:r>
              <a:rPr lang="en-US" i="1" dirty="0" smtClean="0"/>
              <a:t>A Rose for Emily – </a:t>
            </a:r>
            <a:r>
              <a:rPr lang="en-US" dirty="0" smtClean="0"/>
              <a:t>Focusing on Characterization</a:t>
            </a:r>
          </a:p>
          <a:p>
            <a:pPr lvl="1"/>
            <a:r>
              <a:rPr lang="en-US" dirty="0" smtClean="0"/>
              <a:t>Identify the theme</a:t>
            </a:r>
          </a:p>
          <a:p>
            <a:pPr lvl="1"/>
            <a:r>
              <a:rPr lang="en-US" i="1" dirty="0" smtClean="0"/>
              <a:t>How does the character, Mrs. Emily Grierson, help to develop the theme?</a:t>
            </a:r>
          </a:p>
          <a:p>
            <a:pPr lvl="1"/>
            <a:r>
              <a:rPr lang="en-US" i="1" dirty="0" smtClean="0"/>
              <a:t>Do any literary devices help to characterize Mrs. Emily Grierson? If so, how?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70202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66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English III – October 18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October 18</dc:title>
  <dc:creator>Mackey, Jennifer</dc:creator>
  <cp:lastModifiedBy>Mackey, Jennifer</cp:lastModifiedBy>
  <cp:revision>2</cp:revision>
  <dcterms:created xsi:type="dcterms:W3CDTF">2016-10-18T12:46:05Z</dcterms:created>
  <dcterms:modified xsi:type="dcterms:W3CDTF">2016-10-18T12:46:45Z</dcterms:modified>
</cp:coreProperties>
</file>