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CA822EF-D1B0-496E-855D-D9C643121F2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D6F0C2-9781-436A-AF72-9BA4207B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9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22EF-D1B0-496E-855D-D9C643121F2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0C2-9781-436A-AF72-9BA4207B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5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CA822EF-D1B0-496E-855D-D9C643121F2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D6F0C2-9781-436A-AF72-9BA4207B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8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22EF-D1B0-496E-855D-D9C643121F2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2D6F0C2-9781-436A-AF72-9BA4207B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8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CA822EF-D1B0-496E-855D-D9C643121F2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D6F0C2-9781-436A-AF72-9BA4207B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9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22EF-D1B0-496E-855D-D9C643121F2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0C2-9781-436A-AF72-9BA4207B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8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22EF-D1B0-496E-855D-D9C643121F2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0C2-9781-436A-AF72-9BA4207B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8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22EF-D1B0-496E-855D-D9C643121F2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0C2-9781-436A-AF72-9BA4207B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8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22EF-D1B0-496E-855D-D9C643121F2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0C2-9781-436A-AF72-9BA4207B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3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CA822EF-D1B0-496E-855D-D9C643121F2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D6F0C2-9781-436A-AF72-9BA4207B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4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22EF-D1B0-496E-855D-D9C643121F2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0C2-9781-436A-AF72-9BA4207B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CA822EF-D1B0-496E-855D-D9C643121F2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2D6F0C2-9781-436A-AF72-9BA4207B4B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78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Oct. 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SSR – 15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Turn in Wild Writing</a:t>
            </a:r>
            <a:endParaRPr lang="en-US" dirty="0" smtClean="0"/>
          </a:p>
          <a:p>
            <a:r>
              <a:rPr lang="en-US" dirty="0" smtClean="0"/>
              <a:t>Characterization Quiz</a:t>
            </a:r>
          </a:p>
          <a:p>
            <a:r>
              <a:rPr lang="en-US" dirty="0" smtClean="0"/>
              <a:t>Story of an Hour – Focusing on Characterization</a:t>
            </a:r>
          </a:p>
          <a:p>
            <a:pPr lvl="1"/>
            <a:r>
              <a:rPr lang="en-US" dirty="0" smtClean="0"/>
              <a:t>How does the character/s help to develop the theme?</a:t>
            </a:r>
          </a:p>
          <a:p>
            <a:pPr lvl="1"/>
            <a:r>
              <a:rPr lang="en-US" dirty="0" smtClean="0"/>
              <a:t>How do the literary devices help to develop characterization?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595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</TotalTime>
  <Words>44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</vt:lpstr>
      <vt:lpstr>English III – Oct. 14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Oct. 14</dc:title>
  <dc:creator>Mackey, Jennifer</dc:creator>
  <cp:lastModifiedBy>Mackey, Jennifer</cp:lastModifiedBy>
  <cp:revision>3</cp:revision>
  <dcterms:created xsi:type="dcterms:W3CDTF">2016-10-14T12:47:39Z</dcterms:created>
  <dcterms:modified xsi:type="dcterms:W3CDTF">2016-10-17T14:24:19Z</dcterms:modified>
</cp:coreProperties>
</file>