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3C08-6663-44CC-80B6-A336CE20656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4E8D-0EE4-4FE5-9BD0-9B5B0484B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8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3C08-6663-44CC-80B6-A336CE20656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4E8D-0EE4-4FE5-9BD0-9B5B0484B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6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3C08-6663-44CC-80B6-A336CE20656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4E8D-0EE4-4FE5-9BD0-9B5B0484B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9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3C08-6663-44CC-80B6-A336CE20656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4E8D-0EE4-4FE5-9BD0-9B5B0484B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4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3C08-6663-44CC-80B6-A336CE20656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4E8D-0EE4-4FE5-9BD0-9B5B0484B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5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3C08-6663-44CC-80B6-A336CE20656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4E8D-0EE4-4FE5-9BD0-9B5B0484B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4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3C08-6663-44CC-80B6-A336CE20656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4E8D-0EE4-4FE5-9BD0-9B5B0484B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3C08-6663-44CC-80B6-A336CE20656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4E8D-0EE4-4FE5-9BD0-9B5B0484B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3C08-6663-44CC-80B6-A336CE20656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4E8D-0EE4-4FE5-9BD0-9B5B0484B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6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3C08-6663-44CC-80B6-A336CE20656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4E8D-0EE4-4FE5-9BD0-9B5B0484B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8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3C08-6663-44CC-80B6-A336CE20656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24E8D-0EE4-4FE5-9BD0-9B5B0484B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0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4E3C08-6663-44CC-80B6-A336CE206563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FCA24E8D-0EE4-4FE5-9BD0-9B5B0484B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5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Oct. 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SSR – 15 minutes</a:t>
            </a:r>
          </a:p>
          <a:p>
            <a:r>
              <a:rPr lang="en-US" dirty="0" smtClean="0"/>
              <a:t>Characterization Group Activity – Present your findings and explain how each quote is either indirect or direct. Determine winner</a:t>
            </a:r>
          </a:p>
          <a:p>
            <a:r>
              <a:rPr lang="en-US" dirty="0" smtClean="0"/>
              <a:t>Story of an Hour – Focusing on characterization</a:t>
            </a:r>
          </a:p>
          <a:p>
            <a:pPr lvl="1"/>
            <a:r>
              <a:rPr lang="en-US" dirty="0" smtClean="0"/>
              <a:t>How do/does the character/s helped to develop the theme?</a:t>
            </a:r>
          </a:p>
          <a:p>
            <a:pPr lvl="1"/>
            <a:r>
              <a:rPr lang="en-US" dirty="0" smtClean="0"/>
              <a:t>How do literary devices helped to portray the character/s?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Heads Up: </a:t>
            </a:r>
          </a:p>
          <a:p>
            <a:pPr lvl="2"/>
            <a:r>
              <a:rPr lang="en-US" dirty="0" smtClean="0"/>
              <a:t>Wild Writing due next class</a:t>
            </a:r>
          </a:p>
          <a:p>
            <a:pPr lvl="2"/>
            <a:r>
              <a:rPr lang="en-US" dirty="0" smtClean="0"/>
              <a:t>Characterization quiz next class!</a:t>
            </a:r>
          </a:p>
        </p:txBody>
      </p:sp>
    </p:spTree>
    <p:extLst>
      <p:ext uri="{BB962C8B-B14F-4D97-AF65-F5344CB8AC3E}">
        <p14:creationId xmlns:p14="http://schemas.microsoft.com/office/powerpoint/2010/main" val="249894495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</TotalTime>
  <Words>71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Wingdings 2</vt:lpstr>
      <vt:lpstr>Frame</vt:lpstr>
      <vt:lpstr>English III – Oct. 12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Oct. 12</dc:title>
  <dc:creator>Mackey, Jennifer</dc:creator>
  <cp:lastModifiedBy>Mackey, Jennifer</cp:lastModifiedBy>
  <cp:revision>2</cp:revision>
  <dcterms:created xsi:type="dcterms:W3CDTF">2016-10-12T12:49:30Z</dcterms:created>
  <dcterms:modified xsi:type="dcterms:W3CDTF">2016-10-12T12:50:44Z</dcterms:modified>
</cp:coreProperties>
</file>