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5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3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4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4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8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0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7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6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9E6F345-2252-42F2-86DD-8D8DBCC15C0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4CC33E6-B016-48B2-80CF-E68F44604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91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Nov. 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SSR – 10 minutes</a:t>
            </a:r>
          </a:p>
          <a:p>
            <a:r>
              <a:rPr lang="en-US" sz="2800" dirty="0" smtClean="0"/>
              <a:t>Discuss the Rough Draft</a:t>
            </a:r>
          </a:p>
          <a:p>
            <a:r>
              <a:rPr lang="en-US" sz="2800" dirty="0" smtClean="0"/>
              <a:t>Work on Final Draft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27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</vt:lpstr>
      <vt:lpstr>Banded</vt:lpstr>
      <vt:lpstr>English III – Nov. 9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Nov. 9</dc:title>
  <dc:creator>Mackey, Jennifer</dc:creator>
  <cp:lastModifiedBy>Mackey, Jennifer</cp:lastModifiedBy>
  <cp:revision>1</cp:revision>
  <dcterms:created xsi:type="dcterms:W3CDTF">2016-11-09T13:51:22Z</dcterms:created>
  <dcterms:modified xsi:type="dcterms:W3CDTF">2016-11-09T13:52:12Z</dcterms:modified>
</cp:coreProperties>
</file>