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607060C-1F49-4DE5-B1DA-B3E5F3C68870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FDE85E1-9AC5-47CF-873C-FA76C207A9E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5249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060C-1F49-4DE5-B1DA-B3E5F3C68870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85E1-9AC5-47CF-873C-FA76C207A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25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060C-1F49-4DE5-B1DA-B3E5F3C68870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85E1-9AC5-47CF-873C-FA76C207A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24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060C-1F49-4DE5-B1DA-B3E5F3C68870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85E1-9AC5-47CF-873C-FA76C207A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77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607060C-1F49-4DE5-B1DA-B3E5F3C68870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FDE85E1-9AC5-47CF-873C-FA76C207A9E6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2163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060C-1F49-4DE5-B1DA-B3E5F3C68870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85E1-9AC5-47CF-873C-FA76C207A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2057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060C-1F49-4DE5-B1DA-B3E5F3C68870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85E1-9AC5-47CF-873C-FA76C207A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3448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060C-1F49-4DE5-B1DA-B3E5F3C68870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85E1-9AC5-47CF-873C-FA76C207A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04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060C-1F49-4DE5-B1DA-B3E5F3C68870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85E1-9AC5-47CF-873C-FA76C207A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42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607060C-1F49-4DE5-B1DA-B3E5F3C68870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EFDE85E1-9AC5-47CF-873C-FA76C207A9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5056422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607060C-1F49-4DE5-B1DA-B3E5F3C68870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EFDE85E1-9AC5-47CF-873C-FA76C207A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1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607060C-1F49-4DE5-B1DA-B3E5F3C68870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FDE85E1-9AC5-47CF-873C-FA76C207A9E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40283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III – Nov. 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SSR – 10 minutes</a:t>
            </a:r>
          </a:p>
          <a:p>
            <a:r>
              <a:rPr lang="en-US" dirty="0" smtClean="0"/>
              <a:t>Hand back graphic organizers and discuss</a:t>
            </a:r>
          </a:p>
          <a:p>
            <a:r>
              <a:rPr lang="en-US" dirty="0" smtClean="0"/>
              <a:t>Complete rough draft – MUST be turned in BEFORE you leave today</a:t>
            </a:r>
          </a:p>
          <a:p>
            <a:endParaRPr lang="en-US" dirty="0"/>
          </a:p>
          <a:p>
            <a:r>
              <a:rPr lang="en-US" dirty="0" smtClean="0"/>
              <a:t>Today is the last day of the six weeks – makes sure all work has been complete (reassessment corrections completed, make up work done, all missing assignments will turn into zeros if you have blanks for things not turned in)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8432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0</TotalTime>
  <Words>72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Impact</vt:lpstr>
      <vt:lpstr>Badge</vt:lpstr>
      <vt:lpstr>English III – Nov. 7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III – Nov. 7</dc:title>
  <dc:creator>Mackey, Jennifer</dc:creator>
  <cp:lastModifiedBy>Mackey, Jennifer</cp:lastModifiedBy>
  <cp:revision>1</cp:revision>
  <dcterms:created xsi:type="dcterms:W3CDTF">2016-11-07T13:46:18Z</dcterms:created>
  <dcterms:modified xsi:type="dcterms:W3CDTF">2016-11-07T13:46:49Z</dcterms:modified>
</cp:coreProperties>
</file>