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669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6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07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19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04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1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5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56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2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21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C79F751-8DC5-425F-AEE6-C7C517656CD6}" type="datetimeFigureOut">
              <a:rPr lang="en-US" smtClean="0"/>
              <a:t>11/3/2016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773216F-A8D6-4844-9D03-917C51C9E5E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02070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English III – Nov. 3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SSR</a:t>
            </a:r>
          </a:p>
          <a:p>
            <a:r>
              <a:rPr lang="en-US" dirty="0" smtClean="0"/>
              <a:t>Make sure you’ve turned in your brainstorming</a:t>
            </a:r>
          </a:p>
          <a:p>
            <a:r>
              <a:rPr lang="en-US" dirty="0" smtClean="0"/>
              <a:t>Discuss Thesis Statements</a:t>
            </a:r>
          </a:p>
          <a:p>
            <a:r>
              <a:rPr lang="en-US" dirty="0" smtClean="0"/>
              <a:t>Graphic Organizer – Test Grade – Due at the end of class</a:t>
            </a:r>
          </a:p>
          <a:p>
            <a:r>
              <a:rPr lang="en-US" dirty="0" smtClean="0"/>
              <a:t>Make corrections to your test for reassessment opportunity. Remember a 70 is your 100 so you need to do a good job on these. </a:t>
            </a:r>
          </a:p>
          <a:p>
            <a:endParaRPr lang="en-US" dirty="0"/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PERIOD: MAKE SURE YOU ARE SITTING IN YOUR </a:t>
            </a:r>
            <a:r>
              <a:rPr lang="en-US" b="1" dirty="0" smtClean="0"/>
              <a:t>ASSIGNED SEAT</a:t>
            </a:r>
            <a:r>
              <a:rPr lang="en-US" dirty="0" smtClean="0"/>
              <a:t>. IF I SEE YOUR PHONE OUT, I WILL TAKE IT.  THERE IS TO BE NO TALKING! THIS IS YOUR </a:t>
            </a:r>
            <a:r>
              <a:rPr lang="en-US" smtClean="0"/>
              <a:t>WARNING.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87793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174</TotalTime>
  <Words>93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Gill Sans MT</vt:lpstr>
      <vt:lpstr>Wingdings 2</vt:lpstr>
      <vt:lpstr>Dividend</vt:lpstr>
      <vt:lpstr>English III – Nov. 3</vt:lpstr>
    </vt:vector>
  </TitlesOfParts>
  <Company>Spring Branch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III – Nov. 3</dc:title>
  <dc:creator>Mackey, Jennifer</dc:creator>
  <cp:lastModifiedBy>Mackey, Jennifer</cp:lastModifiedBy>
  <cp:revision>4</cp:revision>
  <dcterms:created xsi:type="dcterms:W3CDTF">2016-11-03T12:47:14Z</dcterms:created>
  <dcterms:modified xsi:type="dcterms:W3CDTF">2016-11-03T15:42:13Z</dcterms:modified>
</cp:coreProperties>
</file>