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6" autoAdjust="0"/>
    <p:restoredTop sz="94660"/>
  </p:normalViewPr>
  <p:slideViewPr>
    <p:cSldViewPr snapToGrid="0">
      <p:cViewPr varScale="1">
        <p:scale>
          <a:sx n="29" d="100"/>
          <a:sy n="29" d="100"/>
        </p:scale>
        <p:origin x="44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B0DF-16B3-4856-8BC1-9649396D02D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787-750D-42F0-B103-25C8116A84A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36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B0DF-16B3-4856-8BC1-9649396D02D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787-750D-42F0-B103-25C8116A8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4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B0DF-16B3-4856-8BC1-9649396D02D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787-750D-42F0-B103-25C8116A8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2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B0DF-16B3-4856-8BC1-9649396D02D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787-750D-42F0-B103-25C8116A8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B0DF-16B3-4856-8BC1-9649396D02D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787-750D-42F0-B103-25C8116A84A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40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B0DF-16B3-4856-8BC1-9649396D02D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787-750D-42F0-B103-25C8116A8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B0DF-16B3-4856-8BC1-9649396D02D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787-750D-42F0-B103-25C8116A8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2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B0DF-16B3-4856-8BC1-9649396D02D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787-750D-42F0-B103-25C8116A8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9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B0DF-16B3-4856-8BC1-9649396D02D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787-750D-42F0-B103-25C8116A8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092B0DF-16B3-4856-8BC1-9649396D02D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4DD787-750D-42F0-B103-25C8116A8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9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B0DF-16B3-4856-8BC1-9649396D02D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787-750D-42F0-B103-25C8116A8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4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92B0DF-16B3-4856-8BC1-9649396D02D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4DD787-750D-42F0-B103-25C8116A84A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08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Nov. 28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SSR – 15 minutes</a:t>
            </a:r>
          </a:p>
          <a:p>
            <a:pPr lvl="1"/>
            <a:r>
              <a:rPr lang="en-US" dirty="0" smtClean="0"/>
              <a:t>Dialectical Response</a:t>
            </a:r>
          </a:p>
          <a:p>
            <a:r>
              <a:rPr lang="en-US" dirty="0" smtClean="0"/>
              <a:t>Selfies in The Wrong Places – finish, discuss, and turn in</a:t>
            </a:r>
          </a:p>
          <a:p>
            <a:r>
              <a:rPr lang="en-US" dirty="0" smtClean="0"/>
              <a:t>A Story Full of the Stuff of Sorrow </a:t>
            </a:r>
          </a:p>
          <a:p>
            <a:endParaRPr lang="en-US" dirty="0"/>
          </a:p>
          <a:p>
            <a:r>
              <a:rPr lang="en-US" dirty="0" smtClean="0"/>
              <a:t>Heads Up: We will have a test over Argument Analysis on Friday/Monday! I will give you guys your review for the final exam on Friday after you turn in </a:t>
            </a:r>
            <a:r>
              <a:rPr lang="en-US" smtClean="0"/>
              <a:t>your 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347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67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English III – Nov. 28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Nov. 28</dc:title>
  <dc:creator>Mackey, Jennifer</dc:creator>
  <cp:lastModifiedBy>Mackey, Jennifer</cp:lastModifiedBy>
  <cp:revision>3</cp:revision>
  <dcterms:created xsi:type="dcterms:W3CDTF">2016-11-28T13:49:09Z</dcterms:created>
  <dcterms:modified xsi:type="dcterms:W3CDTF">2016-11-28T13:50:31Z</dcterms:modified>
</cp:coreProperties>
</file>