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37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34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797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1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1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0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59E0-2E68-422F-9F2E-04182948ECC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2C5ED5-00BF-42AD-AACB-D3BFDA0D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Wild Writing</a:t>
            </a:r>
          </a:p>
          <a:p>
            <a:r>
              <a:rPr lang="en-US" dirty="0" smtClean="0"/>
              <a:t>SSR </a:t>
            </a:r>
            <a:r>
              <a:rPr lang="en-US" dirty="0" smtClean="0"/>
              <a:t>– 15 minutes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Argument Terms – Quiz next class</a:t>
            </a:r>
          </a:p>
          <a:p>
            <a:r>
              <a:rPr lang="en-US" dirty="0" smtClean="0"/>
              <a:t>Discuss Analysis </a:t>
            </a:r>
            <a:r>
              <a:rPr lang="en-US" dirty="0" smtClean="0"/>
              <a:t>of Jimmy Carter’s </a:t>
            </a:r>
            <a:r>
              <a:rPr lang="en-US" dirty="0" err="1" smtClean="0"/>
              <a:t>Foreward</a:t>
            </a:r>
            <a:r>
              <a:rPr lang="en-US" dirty="0" smtClean="0"/>
              <a:t> – turn in</a:t>
            </a:r>
          </a:p>
          <a:p>
            <a:r>
              <a:rPr lang="en-US" dirty="0" smtClean="0"/>
              <a:t>Leonard Pitts Jr.: Taking Selfies in The Wrong Places – Read and  </a:t>
            </a:r>
            <a:r>
              <a:rPr lang="en-US" smtClean="0"/>
              <a:t>begin to analyze</a:t>
            </a:r>
            <a:endParaRPr lang="en-US" dirty="0" smtClean="0"/>
          </a:p>
          <a:p>
            <a:r>
              <a:rPr lang="en-US" dirty="0" smtClean="0"/>
              <a:t>Essays are in the grade book – will hand back and discuss next time. If you haven’t turned one in, you have a zero and it must be turned in for late grade by next class!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2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English III – Nov. 17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17</dc:title>
  <dc:creator>Mackey, Jennifer</dc:creator>
  <cp:lastModifiedBy>Mackey, Jennifer</cp:lastModifiedBy>
  <cp:revision>3</cp:revision>
  <dcterms:created xsi:type="dcterms:W3CDTF">2016-11-17T13:51:54Z</dcterms:created>
  <dcterms:modified xsi:type="dcterms:W3CDTF">2016-11-18T15:21:38Z</dcterms:modified>
</cp:coreProperties>
</file>