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1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7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1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4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8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9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9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5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0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5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5B66EB-7AC1-49DB-BC12-E989F452DAA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6963C0D-0170-4263-AA44-7F178379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2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Nov. 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SSR – 10 minutes</a:t>
            </a:r>
          </a:p>
          <a:p>
            <a:r>
              <a:rPr lang="en-US" dirty="0" smtClean="0"/>
              <a:t>Argument Terms – Quiz Monday of next </a:t>
            </a:r>
            <a:r>
              <a:rPr lang="en-US" smtClean="0"/>
              <a:t>week!</a:t>
            </a:r>
            <a:endParaRPr lang="en-US" dirty="0" smtClean="0"/>
          </a:p>
          <a:p>
            <a:r>
              <a:rPr lang="en-US" dirty="0" smtClean="0"/>
              <a:t>DIDLS – Tone Strategy</a:t>
            </a:r>
          </a:p>
          <a:p>
            <a:r>
              <a:rPr lang="en-US" dirty="0" smtClean="0"/>
              <a:t>Analysis of an Argument – daily grade</a:t>
            </a:r>
          </a:p>
          <a:p>
            <a:endParaRPr lang="en-US" dirty="0"/>
          </a:p>
          <a:p>
            <a:r>
              <a:rPr lang="en-US" dirty="0" smtClean="0"/>
              <a:t>Wild Writing #1 due next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0699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</TotalTime>
  <Words>37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English III – Nov. 15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Nov. 15</dc:title>
  <dc:creator>Mackey, Jennifer</dc:creator>
  <cp:lastModifiedBy>Mackey, Jennifer</cp:lastModifiedBy>
  <cp:revision>3</cp:revision>
  <dcterms:created xsi:type="dcterms:W3CDTF">2016-11-15T13:43:59Z</dcterms:created>
  <dcterms:modified xsi:type="dcterms:W3CDTF">2016-11-15T13:45:45Z</dcterms:modified>
</cp:coreProperties>
</file>