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8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8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62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78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33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0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97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67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9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9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6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2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5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2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97D272-9C71-4D0C-9C01-16D48D6516A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6BEE52D-CD0E-4880-BDF5-F1278362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6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Nov. 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Finish Final Drafts of Analysis</a:t>
            </a:r>
          </a:p>
          <a:p>
            <a:r>
              <a:rPr lang="en-US" sz="2400" dirty="0" smtClean="0"/>
              <a:t>Introduction to </a:t>
            </a:r>
            <a:r>
              <a:rPr lang="en-US" sz="2400" dirty="0" smtClean="0"/>
              <a:t>Argument and DIDLS</a:t>
            </a:r>
          </a:p>
          <a:p>
            <a:pPr lvl="1"/>
            <a:r>
              <a:rPr lang="en-US" sz="2200" dirty="0" smtClean="0"/>
              <a:t>Argument Terms Quiz on Monday/Tuesday of next week!</a:t>
            </a:r>
          </a:p>
          <a:p>
            <a:pPr lvl="1"/>
            <a:r>
              <a:rPr lang="en-US" sz="2200" dirty="0" smtClean="0"/>
              <a:t>Wild Writing </a:t>
            </a:r>
            <a:r>
              <a:rPr lang="en-US" sz="2200" smtClean="0"/>
              <a:t>due Friday!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5699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79</TotalTime>
  <Words>30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English III – Nov. 14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Nov. 11</dc:title>
  <dc:creator>Mackey, Jennifer</dc:creator>
  <cp:lastModifiedBy>Mackey, Jennifer</cp:lastModifiedBy>
  <cp:revision>5</cp:revision>
  <dcterms:created xsi:type="dcterms:W3CDTF">2016-11-11T13:44:20Z</dcterms:created>
  <dcterms:modified xsi:type="dcterms:W3CDTF">2016-11-14T15:43:43Z</dcterms:modified>
</cp:coreProperties>
</file>