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2" d="100"/>
          <a:sy n="42" d="100"/>
        </p:scale>
        <p:origin x="8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7200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E746D-6005-4F69-B4E6-A75BBBA474E2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0"/>
            </a:lvl1pPr>
          </a:lstStyle>
          <a:p>
            <a:fld id="{185AFB97-E9CB-4063-B2BC-47B77C6B4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290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E746D-6005-4F69-B4E6-A75BBBA474E2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AFB97-E9CB-4063-B2BC-47B77C6B4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035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E746D-6005-4F69-B4E6-A75BBBA474E2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AFB97-E9CB-4063-B2BC-47B77C6B4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555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E746D-6005-4F69-B4E6-A75BBBA474E2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AFB97-E9CB-4063-B2BC-47B77C6B4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59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07E746D-6005-4F69-B4E6-A75BBBA474E2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185AFB97-E9CB-4063-B2BC-47B77C6B4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605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E746D-6005-4F69-B4E6-A75BBBA474E2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AFB97-E9CB-4063-B2BC-47B77C6B4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702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E746D-6005-4F69-B4E6-A75BBBA474E2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AFB97-E9CB-4063-B2BC-47B77C6B4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304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E746D-6005-4F69-B4E6-A75BBBA474E2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AFB97-E9CB-4063-B2BC-47B77C6B4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508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E746D-6005-4F69-B4E6-A75BBBA474E2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AFB97-E9CB-4063-B2BC-47B77C6B4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311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E746D-6005-4F69-B4E6-A75BBBA474E2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AFB97-E9CB-4063-B2BC-47B77C6B4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175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E746D-6005-4F69-B4E6-A75BBBA474E2}" type="datetimeFigureOut">
              <a:rPr lang="en-US" smtClean="0"/>
              <a:t>11/2/2016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AFB97-E9CB-4063-B2BC-47B77C6B4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250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407E746D-6005-4F69-B4E6-A75BBBA474E2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rgbClr val="FFFFFF"/>
                </a:solidFill>
                <a:latin typeface="+mj-lt"/>
              </a:defRPr>
            </a:lvl1pPr>
          </a:lstStyle>
          <a:p>
            <a:fld id="{185AFB97-E9CB-4063-B2BC-47B77C6B4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801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English III – Nov. </a:t>
            </a:r>
            <a:r>
              <a:rPr lang="en-US" smtClean="0"/>
              <a:t>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SSR – 10 minutes</a:t>
            </a:r>
          </a:p>
          <a:p>
            <a:r>
              <a:rPr lang="en-US" dirty="0" smtClean="0"/>
              <a:t>Discuss test and reassessment opportunity and make ups</a:t>
            </a:r>
          </a:p>
          <a:p>
            <a:r>
              <a:rPr lang="en-US" dirty="0" smtClean="0"/>
              <a:t>Discuss the writing process</a:t>
            </a:r>
          </a:p>
          <a:p>
            <a:r>
              <a:rPr lang="en-US" dirty="0" smtClean="0"/>
              <a:t>Thesis and Graphic Organizer</a:t>
            </a:r>
          </a:p>
          <a:p>
            <a:r>
              <a:rPr lang="en-US" dirty="0" smtClean="0"/>
              <a:t>Essay Prompt: How does the main character in the short </a:t>
            </a:r>
            <a:r>
              <a:rPr lang="en-US" smtClean="0"/>
              <a:t>story help </a:t>
            </a:r>
            <a:r>
              <a:rPr lang="en-US" dirty="0" smtClean="0"/>
              <a:t>to develop the theme?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19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Wood Type">
      <a:majorFont>
        <a:latin typeface="Arial Black" panose="020B0A040201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 panose="020B06040202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BE1B6DD8-9976-4550-A6F4-B2DD4EA939D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43</TotalTime>
  <Words>44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Black</vt:lpstr>
      <vt:lpstr>Wingdings</vt:lpstr>
      <vt:lpstr>Wood Type</vt:lpstr>
      <vt:lpstr>English III – Nov. 2</vt:lpstr>
    </vt:vector>
  </TitlesOfParts>
  <Company>Spring Branch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III – Nov. 1</dc:title>
  <dc:creator>Mackey, Jennifer</dc:creator>
  <cp:lastModifiedBy>Mackey, Jennifer</cp:lastModifiedBy>
  <cp:revision>6</cp:revision>
  <dcterms:created xsi:type="dcterms:W3CDTF">2016-11-01T12:45:36Z</dcterms:created>
  <dcterms:modified xsi:type="dcterms:W3CDTF">2016-11-02T14:20:27Z</dcterms:modified>
</cp:coreProperties>
</file>