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0" d="100"/>
          <a:sy n="70" d="100"/>
        </p:scale>
        <p:origin x="536" y="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27738068-3612-4205-A1F8-D1492A918182}" type="datetimeFigureOut">
              <a:rPr lang="en-US" smtClean="0"/>
              <a:t>5/3/2017</a:t>
            </a:fld>
            <a:endParaRPr lang="en-US"/>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1835A3C8-E006-4EB1-85AF-21E3665CBCFB}" type="slidenum">
              <a:rPr lang="en-US" smtClean="0"/>
              <a:t>‹#›</a:t>
            </a:fld>
            <a:endParaRPr lang="en-US"/>
          </a:p>
        </p:txBody>
      </p:sp>
    </p:spTree>
    <p:extLst>
      <p:ext uri="{BB962C8B-B14F-4D97-AF65-F5344CB8AC3E}">
        <p14:creationId xmlns:p14="http://schemas.microsoft.com/office/powerpoint/2010/main" val="5806460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7738068-3612-4205-A1F8-D1492A918182}" type="datetimeFigureOut">
              <a:rPr lang="en-US" smtClean="0"/>
              <a:t>5/3/2017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35A3C8-E006-4EB1-85AF-21E3665CBCFB}" type="slidenum">
              <a:rPr lang="en-US" smtClean="0"/>
              <a:t>‹#›</a:t>
            </a:fld>
            <a:endParaRPr lang="en-US"/>
          </a:p>
        </p:txBody>
      </p:sp>
    </p:spTree>
    <p:extLst>
      <p:ext uri="{BB962C8B-B14F-4D97-AF65-F5344CB8AC3E}">
        <p14:creationId xmlns:p14="http://schemas.microsoft.com/office/powerpoint/2010/main" val="2113161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27738068-3612-4205-A1F8-D1492A918182}" type="datetimeFigureOut">
              <a:rPr lang="en-US" smtClean="0"/>
              <a:t>5/3/2017</a:t>
            </a:fld>
            <a:endParaRPr lang="en-US"/>
          </a:p>
        </p:txBody>
      </p:sp>
      <p:sp>
        <p:nvSpPr>
          <p:cNvPr id="5" name="Footer Placeholder 4"/>
          <p:cNvSpPr>
            <a:spLocks noGrp="1"/>
          </p:cNvSpPr>
          <p:nvPr>
            <p:ph type="ftr" sz="quarter" idx="11"/>
          </p:nvPr>
        </p:nvSpPr>
        <p:spPr>
          <a:xfrm>
            <a:off x="774923" y="5951811"/>
            <a:ext cx="7896279" cy="365125"/>
          </a:xfrm>
        </p:spPr>
        <p:txBody>
          <a:bodyPr/>
          <a:lstStyle/>
          <a:p>
            <a:endParaRPr lang="en-US"/>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1835A3C8-E006-4EB1-85AF-21E3665CBCFB}" type="slidenum">
              <a:rPr lang="en-US" smtClean="0"/>
              <a:t>‹#›</a:t>
            </a:fld>
            <a:endParaRPr lang="en-US"/>
          </a:p>
        </p:txBody>
      </p:sp>
    </p:spTree>
    <p:extLst>
      <p:ext uri="{BB962C8B-B14F-4D97-AF65-F5344CB8AC3E}">
        <p14:creationId xmlns:p14="http://schemas.microsoft.com/office/powerpoint/2010/main" val="35413842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7738068-3612-4205-A1F8-D1492A918182}" type="datetimeFigureOut">
              <a:rPr lang="en-US" smtClean="0"/>
              <a:t>5/3/2017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558300" y="5956137"/>
            <a:ext cx="1052508" cy="365125"/>
          </a:xfrm>
        </p:spPr>
        <p:txBody>
          <a:bodyPr/>
          <a:lstStyle/>
          <a:p>
            <a:fld id="{1835A3C8-E006-4EB1-85AF-21E3665CBCFB}" type="slidenum">
              <a:rPr lang="en-US" smtClean="0"/>
              <a:t>‹#›</a:t>
            </a:fld>
            <a:endParaRPr lang="en-US"/>
          </a:p>
        </p:txBody>
      </p:sp>
    </p:spTree>
    <p:extLst>
      <p:ext uri="{BB962C8B-B14F-4D97-AF65-F5344CB8AC3E}">
        <p14:creationId xmlns:p14="http://schemas.microsoft.com/office/powerpoint/2010/main" val="27351694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27738068-3612-4205-A1F8-D1492A918182}" type="datetimeFigureOut">
              <a:rPr lang="en-US" smtClean="0"/>
              <a:t>5/3/2017</a:t>
            </a:fld>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1835A3C8-E006-4EB1-85AF-21E3665CBCFB}" type="slidenum">
              <a:rPr lang="en-US" smtClean="0"/>
              <a:t>‹#›</a:t>
            </a:fld>
            <a:endParaRPr lang="en-US"/>
          </a:p>
        </p:txBody>
      </p:sp>
    </p:spTree>
    <p:extLst>
      <p:ext uri="{BB962C8B-B14F-4D97-AF65-F5344CB8AC3E}">
        <p14:creationId xmlns:p14="http://schemas.microsoft.com/office/powerpoint/2010/main" val="11313397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7738068-3612-4205-A1F8-D1492A918182}" type="datetimeFigureOut">
              <a:rPr lang="en-US" smtClean="0"/>
              <a:t>5/3/2017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35A3C8-E006-4EB1-85AF-21E3665CBCFB}" type="slidenum">
              <a:rPr lang="en-US" smtClean="0"/>
              <a:t>‹#›</a:t>
            </a:fld>
            <a:endParaRPr lang="en-US"/>
          </a:p>
        </p:txBody>
      </p:sp>
    </p:spTree>
    <p:extLst>
      <p:ext uri="{BB962C8B-B14F-4D97-AF65-F5344CB8AC3E}">
        <p14:creationId xmlns:p14="http://schemas.microsoft.com/office/powerpoint/2010/main" val="1143651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7738068-3612-4205-A1F8-D1492A918182}" type="datetimeFigureOut">
              <a:rPr lang="en-US" smtClean="0"/>
              <a:t>5/3/2017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35A3C8-E006-4EB1-85AF-21E3665CBCFB}" type="slidenum">
              <a:rPr lang="en-US" smtClean="0"/>
              <a:t>‹#›</a:t>
            </a:fld>
            <a:endParaRPr lang="en-US"/>
          </a:p>
        </p:txBody>
      </p:sp>
    </p:spTree>
    <p:extLst>
      <p:ext uri="{BB962C8B-B14F-4D97-AF65-F5344CB8AC3E}">
        <p14:creationId xmlns:p14="http://schemas.microsoft.com/office/powerpoint/2010/main" val="3649385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7738068-3612-4205-A1F8-D1492A918182}" type="datetimeFigureOut">
              <a:rPr lang="en-US" smtClean="0"/>
              <a:t>5/3/2017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35A3C8-E006-4EB1-85AF-21E3665CBCFB}" type="slidenum">
              <a:rPr lang="en-US" smtClean="0"/>
              <a:t>‹#›</a:t>
            </a:fld>
            <a:endParaRPr lang="en-US"/>
          </a:p>
        </p:txBody>
      </p:sp>
    </p:spTree>
    <p:extLst>
      <p:ext uri="{BB962C8B-B14F-4D97-AF65-F5344CB8AC3E}">
        <p14:creationId xmlns:p14="http://schemas.microsoft.com/office/powerpoint/2010/main" val="23107957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738068-3612-4205-A1F8-D1492A918182}" type="datetimeFigureOut">
              <a:rPr lang="en-US" smtClean="0"/>
              <a:t>5/3/2017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35A3C8-E006-4EB1-85AF-21E3665CBCFB}" type="slidenum">
              <a:rPr lang="en-US" smtClean="0"/>
              <a:t>‹#›</a:t>
            </a:fld>
            <a:endParaRPr lang="en-US"/>
          </a:p>
        </p:txBody>
      </p:sp>
    </p:spTree>
    <p:extLst>
      <p:ext uri="{BB962C8B-B14F-4D97-AF65-F5344CB8AC3E}">
        <p14:creationId xmlns:p14="http://schemas.microsoft.com/office/powerpoint/2010/main" val="10278145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27738068-3612-4205-A1F8-D1492A918182}" type="datetimeFigureOut">
              <a:rPr lang="en-US" smtClean="0"/>
              <a:t>5/3/2017</a:t>
            </a:fld>
            <a:endParaRPr lang="en-US"/>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1835A3C8-E006-4EB1-85AF-21E3665CBCFB}" type="slidenum">
              <a:rPr lang="en-US" smtClean="0"/>
              <a:t>‹#›</a:t>
            </a:fld>
            <a:endParaRPr lang="en-US"/>
          </a:p>
        </p:txBody>
      </p:sp>
    </p:spTree>
    <p:extLst>
      <p:ext uri="{BB962C8B-B14F-4D97-AF65-F5344CB8AC3E}">
        <p14:creationId xmlns:p14="http://schemas.microsoft.com/office/powerpoint/2010/main" val="919696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738068-3612-4205-A1F8-D1492A918182}" type="datetimeFigureOut">
              <a:rPr lang="en-US" smtClean="0"/>
              <a:t>5/3/2017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35A3C8-E006-4EB1-85AF-21E3665CBCFB}" type="slidenum">
              <a:rPr lang="en-US" smtClean="0"/>
              <a:t>‹#›</a:t>
            </a:fld>
            <a:endParaRPr lang="en-US"/>
          </a:p>
        </p:txBody>
      </p:sp>
    </p:spTree>
    <p:extLst>
      <p:ext uri="{BB962C8B-B14F-4D97-AF65-F5344CB8AC3E}">
        <p14:creationId xmlns:p14="http://schemas.microsoft.com/office/powerpoint/2010/main" val="30499526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27738068-3612-4205-A1F8-D1492A918182}" type="datetimeFigureOut">
              <a:rPr lang="en-US" smtClean="0"/>
              <a:t>5/3/2017</a:t>
            </a:fld>
            <a:endParaRPr lang="en-US"/>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1835A3C8-E006-4EB1-85AF-21E3665CBCFB}" type="slidenum">
              <a:rPr lang="en-US" smtClean="0"/>
              <a:t>‹#›</a:t>
            </a:fld>
            <a:endParaRPr lang="en-US"/>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2093402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English III – May </a:t>
            </a:r>
            <a:r>
              <a:rPr lang="en-US" dirty="0" smtClean="0"/>
              <a:t>3</a:t>
            </a:r>
            <a:endParaRPr lang="en-US" dirty="0"/>
          </a:p>
        </p:txBody>
      </p:sp>
      <p:sp>
        <p:nvSpPr>
          <p:cNvPr id="5" name="Content Placeholder 4"/>
          <p:cNvSpPr>
            <a:spLocks noGrp="1"/>
          </p:cNvSpPr>
          <p:nvPr>
            <p:ph idx="1"/>
          </p:nvPr>
        </p:nvSpPr>
        <p:spPr/>
        <p:txBody>
          <a:bodyPr/>
          <a:lstStyle/>
          <a:p>
            <a:r>
              <a:rPr lang="en-US" dirty="0" smtClean="0"/>
              <a:t>Catch up on Reading: Finish Chapter 1 and Read Chapters 2 AND </a:t>
            </a:r>
            <a:r>
              <a:rPr lang="en-US" dirty="0" smtClean="0"/>
              <a:t>3</a:t>
            </a:r>
          </a:p>
          <a:p>
            <a:r>
              <a:rPr lang="en-US" dirty="0" smtClean="0"/>
              <a:t>Finish Study Guide for Chapter 3</a:t>
            </a:r>
          </a:p>
          <a:p>
            <a:r>
              <a:rPr lang="en-US" dirty="0" smtClean="0"/>
              <a:t>Your study guide will be checked next class for Chapters 1-3 – make sure you complete it and bring it to class</a:t>
            </a:r>
            <a:r>
              <a:rPr lang="en-US" dirty="0" smtClean="0"/>
              <a:t>.</a:t>
            </a:r>
          </a:p>
          <a:p>
            <a:r>
              <a:rPr lang="en-US" dirty="0" smtClean="0"/>
              <a:t>You will have a quiz over Chapter 3 next class! Make sure you’re paying attention!</a:t>
            </a:r>
          </a:p>
          <a:p>
            <a:endParaRPr lang="en-US" dirty="0"/>
          </a:p>
          <a:p>
            <a:r>
              <a:rPr lang="en-US" dirty="0" smtClean="0"/>
              <a:t>If you were absent for the Fitzgerald Documentary OR the quiz, you will need to get this taken care of.  You will take the make up quiz next class after you take your Chapter 3 quiz. Several of you have not turned in your college admissions essay – at this point you have a 0 for a TEST grade.  Come see me if you are one of these people! If you are absent on a day that we are reading, it is YOUR responsibility to make this up</a:t>
            </a:r>
            <a:r>
              <a:rPr lang="en-US" smtClean="0"/>
              <a:t>.  You </a:t>
            </a:r>
            <a:r>
              <a:rPr lang="en-US" dirty="0" smtClean="0"/>
              <a:t>can find the audiobook </a:t>
            </a:r>
            <a:r>
              <a:rPr lang="en-US" smtClean="0"/>
              <a:t>on YouTube. </a:t>
            </a:r>
            <a:endParaRPr lang="en-US" dirty="0" smtClean="0"/>
          </a:p>
          <a:p>
            <a:endParaRPr lang="en-US" dirty="0"/>
          </a:p>
        </p:txBody>
      </p:sp>
    </p:spTree>
    <p:extLst>
      <p:ext uri="{BB962C8B-B14F-4D97-AF65-F5344CB8AC3E}">
        <p14:creationId xmlns:p14="http://schemas.microsoft.com/office/powerpoint/2010/main" val="4009548589"/>
      </p:ext>
    </p:extLst>
  </p:cSld>
  <p:clrMapOvr>
    <a:masterClrMapping/>
  </p:clrMapOvr>
  <p:timing>
    <p:tnLst>
      <p:par>
        <p:cTn id="1" dur="indefinite" restart="never" nodeType="tmRoot"/>
      </p:par>
    </p:tnLst>
  </p:timing>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366658"/>
      </a:accent1>
      <a:accent2>
        <a:srgbClr val="8CB64A"/>
      </a:accent2>
      <a:accent3>
        <a:srgbClr val="88D5A9"/>
      </a:accent3>
      <a:accent4>
        <a:srgbClr val="969FA7"/>
      </a:accent4>
      <a:accent5>
        <a:srgbClr val="E8A844"/>
      </a:accent5>
      <a:accent6>
        <a:srgbClr val="A1561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4BEC0EAF-CF86-4D49-B83B-56CC62D3CFF1}"/>
    </a:ext>
  </a:extLst>
</a:theme>
</file>

<file path=docProps/app.xml><?xml version="1.0" encoding="utf-8"?>
<Properties xmlns="http://schemas.openxmlformats.org/officeDocument/2006/extended-properties" xmlns:vt="http://schemas.openxmlformats.org/officeDocument/2006/docPropsVTypes">
  <Template>Dividend</Template>
  <TotalTime>102</TotalTime>
  <Words>168</Words>
  <Application>Microsoft Office PowerPoint</Application>
  <PresentationFormat>Widescreen</PresentationFormat>
  <Paragraphs>7</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Gill Sans MT</vt:lpstr>
      <vt:lpstr>Wingdings 2</vt:lpstr>
      <vt:lpstr>Dividend</vt:lpstr>
      <vt:lpstr>English III – May 3</vt:lpstr>
    </vt:vector>
  </TitlesOfParts>
  <Company>Spring Branch ISD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III – May 2</dc:title>
  <dc:creator>Mackey, Jennifer</dc:creator>
  <cp:lastModifiedBy>Mackey, Jennifer</cp:lastModifiedBy>
  <cp:revision>4</cp:revision>
  <dcterms:created xsi:type="dcterms:W3CDTF">2017-05-02T12:47:39Z</dcterms:created>
  <dcterms:modified xsi:type="dcterms:W3CDTF">2017-05-03T14:24:28Z</dcterms:modified>
</cp:coreProperties>
</file>