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2" d="100"/>
          <a:sy n="42" d="100"/>
        </p:scale>
        <p:origin x="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5564-798F-4D4E-A181-00564C168025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A1B-E46A-44F7-A29D-14612BED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28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5564-798F-4D4E-A181-00564C168025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A1B-E46A-44F7-A29D-14612BED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17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5564-798F-4D4E-A181-00564C168025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A1B-E46A-44F7-A29D-14612BEDE0D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694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5564-798F-4D4E-A181-00564C168025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A1B-E46A-44F7-A29D-14612BED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5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5564-798F-4D4E-A181-00564C168025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A1B-E46A-44F7-A29D-14612BEDE0D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2753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5564-798F-4D4E-A181-00564C168025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A1B-E46A-44F7-A29D-14612BED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000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5564-798F-4D4E-A181-00564C168025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A1B-E46A-44F7-A29D-14612BED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40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5564-798F-4D4E-A181-00564C168025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A1B-E46A-44F7-A29D-14612BED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20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5564-798F-4D4E-A181-00564C168025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A1B-E46A-44F7-A29D-14612BED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5564-798F-4D4E-A181-00564C168025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A1B-E46A-44F7-A29D-14612BED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60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5564-798F-4D4E-A181-00564C168025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A1B-E46A-44F7-A29D-14612BED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94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5564-798F-4D4E-A181-00564C168025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A1B-E46A-44F7-A29D-14612BED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98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5564-798F-4D4E-A181-00564C168025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A1B-E46A-44F7-A29D-14612BED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4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5564-798F-4D4E-A181-00564C168025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A1B-E46A-44F7-A29D-14612BED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36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5564-798F-4D4E-A181-00564C168025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A1B-E46A-44F7-A29D-14612BED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7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5564-798F-4D4E-A181-00564C168025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A1B-E46A-44F7-A29D-14612BED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88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B5564-798F-4D4E-A181-00564C168025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1296A1B-E46A-44F7-A29D-14612BED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70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III – January 10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Warm-Up: Look back over JFK’s Inaugural address and explain whether or not the speech was affective. Use textual evidence to support your ideas.</a:t>
            </a:r>
          </a:p>
          <a:p>
            <a:r>
              <a:rPr lang="en-US" dirty="0" smtClean="0"/>
              <a:t>JFK Speech: </a:t>
            </a:r>
          </a:p>
          <a:p>
            <a:pPr lvl="1"/>
            <a:r>
              <a:rPr lang="en-US" dirty="0" smtClean="0"/>
              <a:t>Finish working in partners</a:t>
            </a:r>
          </a:p>
          <a:p>
            <a:pPr lvl="1"/>
            <a:r>
              <a:rPr lang="en-US" dirty="0" smtClean="0"/>
              <a:t>Discuss as a class</a:t>
            </a:r>
          </a:p>
          <a:p>
            <a:pPr lvl="1"/>
            <a:r>
              <a:rPr lang="en-US" dirty="0" smtClean="0"/>
              <a:t>Outline of an analytical essay </a:t>
            </a:r>
          </a:p>
          <a:p>
            <a:r>
              <a:rPr lang="en-US" dirty="0" smtClean="0"/>
              <a:t>Rhetorical Devices Quiz next class – hand back rhetorical devices assignment from </a:t>
            </a:r>
            <a:r>
              <a:rPr lang="en-US" smtClean="0"/>
              <a:t>last class’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18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</TotalTime>
  <Words>62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English III – January 10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III – January 10</dc:title>
  <dc:creator>Mackey, Jennifer</dc:creator>
  <cp:lastModifiedBy>Mackey, Jennifer</cp:lastModifiedBy>
  <cp:revision>3</cp:revision>
  <dcterms:created xsi:type="dcterms:W3CDTF">2017-01-10T13:44:38Z</dcterms:created>
  <dcterms:modified xsi:type="dcterms:W3CDTF">2017-01-10T14:16:36Z</dcterms:modified>
</cp:coreProperties>
</file>