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2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9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8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6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4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4988281-1527-4B5E-9A12-1D71C4DE2E4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9942F7-9940-4FBF-8A5D-D75EC2B09A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573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Sept. 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Class Meetings – Cafeteria </a:t>
            </a:r>
          </a:p>
          <a:p>
            <a:r>
              <a:rPr lang="en-US" dirty="0" smtClean="0"/>
              <a:t>Complete Story of an Hour - turn in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Finish highlighting and annotations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Identify the theme </a:t>
            </a:r>
          </a:p>
          <a:p>
            <a:r>
              <a:rPr lang="en-US" dirty="0" smtClean="0"/>
              <a:t>Study Literary Terms – Quiz next class!</a:t>
            </a:r>
          </a:p>
          <a:p>
            <a:r>
              <a:rPr lang="en-US" dirty="0" smtClean="0"/>
              <a:t>Wild Writing due next class!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2116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</TotalTime>
  <Words>43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Wingdings</vt:lpstr>
      <vt:lpstr>Wingdings 2</vt:lpstr>
      <vt:lpstr>Dividend</vt:lpstr>
      <vt:lpstr>English III – Sept. 7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Sept. 7</dc:title>
  <dc:creator>Mackey, Jennifer</dc:creator>
  <cp:lastModifiedBy>Mackey, Jennifer</cp:lastModifiedBy>
  <cp:revision>2</cp:revision>
  <dcterms:created xsi:type="dcterms:W3CDTF">2016-09-07T12:37:04Z</dcterms:created>
  <dcterms:modified xsi:type="dcterms:W3CDTF">2016-09-07T12:38:21Z</dcterms:modified>
</cp:coreProperties>
</file>