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095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3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7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9312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7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3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812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221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AD0D8F7-3B3D-4495-B432-43D62899369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08B5894-EC30-4A1A-BDCB-A82E3065E1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408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Aug. 31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408176"/>
            <a:ext cx="9601200" cy="4459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Seating </a:t>
            </a:r>
            <a:r>
              <a:rPr lang="en-US" dirty="0" smtClean="0"/>
              <a:t>Chart</a:t>
            </a:r>
          </a:p>
          <a:p>
            <a:r>
              <a:rPr lang="en-US" dirty="0" smtClean="0"/>
              <a:t>Wild Writing #2</a:t>
            </a:r>
            <a:endParaRPr lang="en-US" dirty="0" smtClean="0"/>
          </a:p>
          <a:p>
            <a:r>
              <a:rPr lang="en-US" dirty="0" smtClean="0"/>
              <a:t>SSR – 15 minutes</a:t>
            </a:r>
          </a:p>
          <a:p>
            <a:r>
              <a:rPr lang="en-US" dirty="0" smtClean="0"/>
              <a:t>Dialectical Response – turn in</a:t>
            </a:r>
          </a:p>
          <a:p>
            <a:r>
              <a:rPr lang="en-US" dirty="0" smtClean="0"/>
              <a:t>Theme and the Human Condition: Sleeping </a:t>
            </a:r>
          </a:p>
          <a:p>
            <a:pPr lvl="1"/>
            <a:r>
              <a:rPr lang="en-US" dirty="0" smtClean="0"/>
              <a:t>Identify tone: negative/positive</a:t>
            </a:r>
          </a:p>
          <a:p>
            <a:pPr lvl="1"/>
            <a:r>
              <a:rPr lang="en-US" dirty="0" smtClean="0"/>
              <a:t>Highlight words that create the tone and explain in the margins</a:t>
            </a:r>
            <a:endParaRPr lang="en-US" dirty="0"/>
          </a:p>
          <a:p>
            <a:pPr lvl="1"/>
            <a:r>
              <a:rPr lang="en-US" dirty="0" smtClean="0"/>
              <a:t>What is the thematic idea?</a:t>
            </a:r>
          </a:p>
          <a:p>
            <a:pPr lvl="1"/>
            <a:r>
              <a:rPr lang="en-US" dirty="0" smtClean="0"/>
              <a:t>What is the theme?</a:t>
            </a:r>
          </a:p>
          <a:p>
            <a:pPr lvl="1"/>
            <a:r>
              <a:rPr lang="en-US" dirty="0" smtClean="0"/>
              <a:t>Explain how Weber communicates this theme to her audience through the short story, Sleeping.</a:t>
            </a:r>
          </a:p>
          <a:p>
            <a:pPr lvl="2"/>
            <a:r>
              <a:rPr lang="en-US" dirty="0" smtClean="0"/>
              <a:t>Reminder: Lit. Terms Quiz Sept. </a:t>
            </a:r>
            <a:r>
              <a:rPr lang="en-US" smtClean="0"/>
              <a:t>12!</a:t>
            </a:r>
            <a:endParaRPr lang="en-US" dirty="0" smtClean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4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</TotalTime>
  <Words>80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English III – Aug. 31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Aug. 30</dc:title>
  <dc:creator>Mackey, Jennifer</dc:creator>
  <cp:lastModifiedBy>Mackey, Jennifer</cp:lastModifiedBy>
  <cp:revision>6</cp:revision>
  <dcterms:created xsi:type="dcterms:W3CDTF">2016-08-30T16:06:05Z</dcterms:created>
  <dcterms:modified xsi:type="dcterms:W3CDTF">2016-09-01T14:15:22Z</dcterms:modified>
</cp:coreProperties>
</file>