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14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3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8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7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0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9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3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5A2DEB-449C-4B35-9752-EABC598C6C6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FA3B6-9685-495E-9E0F-00DFBCAC0B7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08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bisd.itslearning.com/ContentArea/ContentArea.aspx?LocationID=25843&amp;LocationType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Aug. 29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SSR – 15 minutes </a:t>
            </a:r>
          </a:p>
          <a:p>
            <a:r>
              <a:rPr lang="en-US" dirty="0" smtClean="0"/>
              <a:t>Pass back dialectical responses and discuss</a:t>
            </a:r>
          </a:p>
          <a:p>
            <a:r>
              <a:rPr lang="en-US" dirty="0" smtClean="0"/>
              <a:t>Pass back Wild Writing – Overall, everyone did a great job</a:t>
            </a:r>
          </a:p>
          <a:p>
            <a:r>
              <a:rPr lang="en-US" dirty="0" smtClean="0"/>
              <a:t>Finish Literary </a:t>
            </a:r>
            <a:r>
              <a:rPr lang="en-US" dirty="0" smtClean="0"/>
              <a:t>Terms – Quiz Sept. </a:t>
            </a:r>
            <a:r>
              <a:rPr lang="en-US" smtClean="0"/>
              <a:t>9</a:t>
            </a:r>
            <a:r>
              <a:rPr lang="en-US" baseline="30000" smtClean="0"/>
              <a:t>th</a:t>
            </a:r>
            <a:r>
              <a:rPr lang="en-US" smtClean="0"/>
              <a:t> and 12th</a:t>
            </a:r>
            <a:endParaRPr lang="en-US" dirty="0" smtClean="0"/>
          </a:p>
          <a:p>
            <a:r>
              <a:rPr lang="en-US" dirty="0" smtClean="0"/>
              <a:t>Theme and the Human Condition</a:t>
            </a:r>
          </a:p>
          <a:p>
            <a:r>
              <a:rPr lang="en-US" dirty="0" smtClean="0"/>
              <a:t>Video  -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sbisd.itslearning.com/ContentArea/ContentArea.aspx?LocationID=25843&amp;LocationType=1</a:t>
            </a:r>
            <a:endParaRPr lang="en-US" dirty="0" smtClean="0"/>
          </a:p>
          <a:p>
            <a:r>
              <a:rPr lang="en-US" dirty="0" smtClean="0"/>
              <a:t>Ticket Out: turn in at the side table closet to my desk when you are done!</a:t>
            </a:r>
          </a:p>
          <a:p>
            <a:pPr lvl="1"/>
            <a:r>
              <a:rPr lang="en-US" dirty="0" smtClean="0"/>
              <a:t>What is the thematic idea? One or two words</a:t>
            </a:r>
          </a:p>
          <a:p>
            <a:pPr lvl="1"/>
            <a:r>
              <a:rPr lang="en-US" dirty="0" smtClean="0"/>
              <a:t>What is the author saying about the thematic idea? Full sentence</a:t>
            </a:r>
          </a:p>
          <a:p>
            <a:pPr lvl="1"/>
            <a:r>
              <a:rPr lang="en-US" dirty="0" smtClean="0"/>
              <a:t>How does the theme of this short film reflect the human condition?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346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101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English III – Aug. 29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Aug. 29</dc:title>
  <dc:creator>Mackey, Jennifer</dc:creator>
  <cp:lastModifiedBy>Mackey, Jennifer</cp:lastModifiedBy>
  <cp:revision>4</cp:revision>
  <dcterms:created xsi:type="dcterms:W3CDTF">2016-08-29T12:35:20Z</dcterms:created>
  <dcterms:modified xsi:type="dcterms:W3CDTF">2016-08-30T13:52:32Z</dcterms:modified>
</cp:coreProperties>
</file>