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467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6613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00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782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2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66697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BC6505-E328-460B-BF38-F3443324E9E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911333-972E-4172-9977-040A6116FA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23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QDgU-D8Y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Aug. 24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Turn in Wild Writing #1 – place your composition notebook in a stack on the corner of the table facing the window, closest to my desk. </a:t>
            </a:r>
          </a:p>
          <a:p>
            <a:r>
              <a:rPr lang="en-US" dirty="0" smtClean="0"/>
              <a:t>SSR – 15 </a:t>
            </a:r>
            <a:r>
              <a:rPr lang="en-US" dirty="0" err="1" smtClean="0"/>
              <a:t>minutesb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Warm-Up: Brain Dump - List as many literary terms as you can think of and anything that you know about them. Be ready to share out!</a:t>
            </a:r>
          </a:p>
          <a:p>
            <a:r>
              <a:rPr lang="en-US" dirty="0" smtClean="0"/>
              <a:t>Take notes over literary terms</a:t>
            </a:r>
          </a:p>
          <a:p>
            <a:r>
              <a:rPr lang="en-US" dirty="0" smtClean="0"/>
              <a:t>Intro. To Unit #1 – Theme and the Human Condition – what does this mean???</a:t>
            </a:r>
          </a:p>
          <a:p>
            <a:r>
              <a:rPr lang="en-US" dirty="0" smtClean="0"/>
              <a:t>Video: </a:t>
            </a:r>
            <a:r>
              <a:rPr lang="en-US" dirty="0" smtClean="0">
                <a:hlinkClick r:id="rId2"/>
              </a:rPr>
              <a:t>https://www.youtube.com/watch?v=sQDgU-D8YAs</a:t>
            </a:r>
            <a:endParaRPr lang="en-US" dirty="0" smtClean="0"/>
          </a:p>
          <a:p>
            <a:r>
              <a:rPr lang="en-US" dirty="0" smtClean="0"/>
              <a:t>Exit Ticket: What do you think this short film is trying to teach us about the human condition?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99</TotalTime>
  <Words>116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Aug. 24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Aug. 24</dc:title>
  <dc:creator>Mackey, Jennifer</dc:creator>
  <cp:lastModifiedBy>Mackey, Jennifer</cp:lastModifiedBy>
  <cp:revision>4</cp:revision>
  <dcterms:created xsi:type="dcterms:W3CDTF">2016-08-23T14:41:01Z</dcterms:created>
  <dcterms:modified xsi:type="dcterms:W3CDTF">2016-08-25T14:15:50Z</dcterms:modified>
</cp:coreProperties>
</file>