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45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0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49108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73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15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9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74376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0FB6CE-8570-4D6F-A6EF-77D07DA1315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39D6A5-B6CF-4B39-BEC6-5B35CE2974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5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Aug. 23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Warm-Up: Write a letter to a friend. Write exactly how you would write to your friend, omitting any inappropriate language.</a:t>
            </a:r>
          </a:p>
          <a:p>
            <a:r>
              <a:rPr lang="en-US" dirty="0" smtClean="0"/>
              <a:t>Discuss Formal Writing</a:t>
            </a:r>
          </a:p>
          <a:p>
            <a:r>
              <a:rPr lang="en-US" dirty="0" smtClean="0"/>
              <a:t>Discuss Wild Writing Assignment</a:t>
            </a:r>
          </a:p>
          <a:p>
            <a:r>
              <a:rPr lang="en-US" dirty="0" smtClean="0"/>
              <a:t>Discuss SSR expectations and dialectical responses</a:t>
            </a:r>
          </a:p>
          <a:p>
            <a:r>
              <a:rPr lang="en-US" dirty="0" smtClean="0"/>
              <a:t>Go to library to find a book</a:t>
            </a:r>
          </a:p>
          <a:p>
            <a:r>
              <a:rPr lang="en-US" dirty="0" smtClean="0"/>
              <a:t>SSR – 15 minutes</a:t>
            </a:r>
          </a:p>
          <a:p>
            <a:r>
              <a:rPr lang="en-US" dirty="0" smtClean="0"/>
              <a:t>Ticket Out: Dialectical Response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785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59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Aug. 23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Aug. 23</dc:title>
  <dc:creator>Mackey, Jennifer</dc:creator>
  <cp:lastModifiedBy>Mackey, Jennifer</cp:lastModifiedBy>
  <cp:revision>2</cp:revision>
  <dcterms:created xsi:type="dcterms:W3CDTF">2016-08-23T12:31:07Z</dcterms:created>
  <dcterms:modified xsi:type="dcterms:W3CDTF">2016-08-23T12:31:35Z</dcterms:modified>
</cp:coreProperties>
</file>