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7B5ACF4-05AF-4E5D-9802-E9E3A44BF67E}" type="datetimeFigureOut">
              <a:rPr lang="en-US" smtClean="0"/>
              <a:t>4/24/2017</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805ADB4-0043-455D-874A-90E7995D5100}"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134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B5ACF4-05AF-4E5D-9802-E9E3A44BF67E}"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5ADB4-0043-455D-874A-90E7995D5100}" type="slidenum">
              <a:rPr lang="en-US" smtClean="0"/>
              <a:t>‹#›</a:t>
            </a:fld>
            <a:endParaRPr lang="en-US"/>
          </a:p>
        </p:txBody>
      </p:sp>
    </p:spTree>
    <p:extLst>
      <p:ext uri="{BB962C8B-B14F-4D97-AF65-F5344CB8AC3E}">
        <p14:creationId xmlns:p14="http://schemas.microsoft.com/office/powerpoint/2010/main" val="472298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B5ACF4-05AF-4E5D-9802-E9E3A44BF67E}"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5ADB4-0043-455D-874A-90E7995D5100}" type="slidenum">
              <a:rPr lang="en-US" smtClean="0"/>
              <a:t>‹#›</a:t>
            </a:fld>
            <a:endParaRPr lang="en-US"/>
          </a:p>
        </p:txBody>
      </p:sp>
    </p:spTree>
    <p:extLst>
      <p:ext uri="{BB962C8B-B14F-4D97-AF65-F5344CB8AC3E}">
        <p14:creationId xmlns:p14="http://schemas.microsoft.com/office/powerpoint/2010/main" val="1391785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B5ACF4-05AF-4E5D-9802-E9E3A44BF67E}"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5ADB4-0043-455D-874A-90E7995D5100}" type="slidenum">
              <a:rPr lang="en-US" smtClean="0"/>
              <a:t>‹#›</a:t>
            </a:fld>
            <a:endParaRPr lang="en-US"/>
          </a:p>
        </p:txBody>
      </p:sp>
    </p:spTree>
    <p:extLst>
      <p:ext uri="{BB962C8B-B14F-4D97-AF65-F5344CB8AC3E}">
        <p14:creationId xmlns:p14="http://schemas.microsoft.com/office/powerpoint/2010/main" val="193900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B5ACF4-05AF-4E5D-9802-E9E3A44BF67E}"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5ADB4-0043-455D-874A-90E7995D5100}"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874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B5ACF4-05AF-4E5D-9802-E9E3A44BF67E}"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5ADB4-0043-455D-874A-90E7995D5100}" type="slidenum">
              <a:rPr lang="en-US" smtClean="0"/>
              <a:t>‹#›</a:t>
            </a:fld>
            <a:endParaRPr lang="en-US"/>
          </a:p>
        </p:txBody>
      </p:sp>
    </p:spTree>
    <p:extLst>
      <p:ext uri="{BB962C8B-B14F-4D97-AF65-F5344CB8AC3E}">
        <p14:creationId xmlns:p14="http://schemas.microsoft.com/office/powerpoint/2010/main" val="65270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B5ACF4-05AF-4E5D-9802-E9E3A44BF67E}" type="datetimeFigureOut">
              <a:rPr lang="en-US" smtClean="0"/>
              <a:t>4/24/2017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05ADB4-0043-455D-874A-90E7995D5100}" type="slidenum">
              <a:rPr lang="en-US" smtClean="0"/>
              <a:t>‹#›</a:t>
            </a:fld>
            <a:endParaRPr lang="en-US"/>
          </a:p>
        </p:txBody>
      </p:sp>
    </p:spTree>
    <p:extLst>
      <p:ext uri="{BB962C8B-B14F-4D97-AF65-F5344CB8AC3E}">
        <p14:creationId xmlns:p14="http://schemas.microsoft.com/office/powerpoint/2010/main" val="3204029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B5ACF4-05AF-4E5D-9802-E9E3A44BF67E}" type="datetimeFigureOut">
              <a:rPr lang="en-US" smtClean="0"/>
              <a:t>4/24/2017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05ADB4-0043-455D-874A-90E7995D5100}" type="slidenum">
              <a:rPr lang="en-US" smtClean="0"/>
              <a:t>‹#›</a:t>
            </a:fld>
            <a:endParaRPr lang="en-US"/>
          </a:p>
        </p:txBody>
      </p:sp>
    </p:spTree>
    <p:extLst>
      <p:ext uri="{BB962C8B-B14F-4D97-AF65-F5344CB8AC3E}">
        <p14:creationId xmlns:p14="http://schemas.microsoft.com/office/powerpoint/2010/main" val="1879559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5ACF4-05AF-4E5D-9802-E9E3A44BF67E}" type="datetimeFigureOut">
              <a:rPr lang="en-US" smtClean="0"/>
              <a:t>4/24/2017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05ADB4-0043-455D-874A-90E7995D5100}" type="slidenum">
              <a:rPr lang="en-US" smtClean="0"/>
              <a:t>‹#›</a:t>
            </a:fld>
            <a:endParaRPr lang="en-US"/>
          </a:p>
        </p:txBody>
      </p:sp>
    </p:spTree>
    <p:extLst>
      <p:ext uri="{BB962C8B-B14F-4D97-AF65-F5344CB8AC3E}">
        <p14:creationId xmlns:p14="http://schemas.microsoft.com/office/powerpoint/2010/main" val="369381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5ACF4-05AF-4E5D-9802-E9E3A44BF67E}"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5ADB4-0043-455D-874A-90E7995D5100}" type="slidenum">
              <a:rPr lang="en-US" smtClean="0"/>
              <a:t>‹#›</a:t>
            </a:fld>
            <a:endParaRPr lang="en-US"/>
          </a:p>
        </p:txBody>
      </p:sp>
    </p:spTree>
    <p:extLst>
      <p:ext uri="{BB962C8B-B14F-4D97-AF65-F5344CB8AC3E}">
        <p14:creationId xmlns:p14="http://schemas.microsoft.com/office/powerpoint/2010/main" val="65396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5ACF4-05AF-4E5D-9802-E9E3A44BF67E}"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5ADB4-0043-455D-874A-90E7995D5100}" type="slidenum">
              <a:rPr lang="en-US" smtClean="0"/>
              <a:t>‹#›</a:t>
            </a:fld>
            <a:endParaRPr lang="en-US"/>
          </a:p>
        </p:txBody>
      </p:sp>
    </p:spTree>
    <p:extLst>
      <p:ext uri="{BB962C8B-B14F-4D97-AF65-F5344CB8AC3E}">
        <p14:creationId xmlns:p14="http://schemas.microsoft.com/office/powerpoint/2010/main" val="616844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17B5ACF4-05AF-4E5D-9802-E9E3A44BF67E}" type="datetimeFigureOut">
              <a:rPr lang="en-US" smtClean="0"/>
              <a:t>4/24/2017</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2805ADB4-0043-455D-874A-90E7995D5100}" type="slidenum">
              <a:rPr lang="en-US" smtClean="0"/>
              <a:t>‹#›</a:t>
            </a:fld>
            <a:endParaRPr lang="en-US"/>
          </a:p>
        </p:txBody>
      </p:sp>
    </p:spTree>
    <p:extLst>
      <p:ext uri="{BB962C8B-B14F-4D97-AF65-F5344CB8AC3E}">
        <p14:creationId xmlns:p14="http://schemas.microsoft.com/office/powerpoint/2010/main" val="376652470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J82Us_i9KT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English III – April 24</a:t>
            </a:r>
            <a:endParaRPr lang="en-US" dirty="0"/>
          </a:p>
        </p:txBody>
      </p:sp>
      <p:sp>
        <p:nvSpPr>
          <p:cNvPr id="5" name="Content Placeholder 4"/>
          <p:cNvSpPr>
            <a:spLocks noGrp="1"/>
          </p:cNvSpPr>
          <p:nvPr>
            <p:ph idx="1"/>
          </p:nvPr>
        </p:nvSpPr>
        <p:spPr/>
        <p:txBody>
          <a:bodyPr/>
          <a:lstStyle/>
          <a:p>
            <a:r>
              <a:rPr lang="en-US" dirty="0" smtClean="0"/>
              <a:t>Write down anything and everything that you know about the 20s.  Be ready to explain. </a:t>
            </a:r>
          </a:p>
          <a:p>
            <a:r>
              <a:rPr lang="en-US" dirty="0" smtClean="0"/>
              <a:t>The Roaring 20s and F. Scott Fitzgerald Documentary – make sure you pay attention, you will have a quiz next class over this information. </a:t>
            </a:r>
            <a:r>
              <a:rPr lang="en-US" dirty="0" smtClean="0">
                <a:hlinkClick r:id="rId2"/>
              </a:rPr>
              <a:t>https://</a:t>
            </a:r>
            <a:r>
              <a:rPr lang="en-US" dirty="0" smtClean="0">
                <a:hlinkClick r:id="rId2"/>
              </a:rPr>
              <a:t>www.youtube.com/watch?v=J82Us_i9KTc</a:t>
            </a:r>
            <a:endParaRPr lang="en-US" dirty="0" smtClean="0"/>
          </a:p>
          <a:p>
            <a:r>
              <a:rPr lang="en-US" dirty="0" smtClean="0"/>
              <a:t>College Admissions Essays – discuss graphic organizer. Your final copy must be revised, typed AND printed out next class. Failure to turn it in on time will result in 10 point off per CALENDAR day.  This is a test grade! Make </a:t>
            </a:r>
            <a:r>
              <a:rPr lang="en-US" smtClean="0"/>
              <a:t>sure you do a good job. </a:t>
            </a:r>
            <a:endParaRPr lang="en-US" dirty="0" smtClean="0"/>
          </a:p>
          <a:p>
            <a:endParaRPr lang="en-US" dirty="0"/>
          </a:p>
        </p:txBody>
      </p:sp>
    </p:spTree>
    <p:extLst>
      <p:ext uri="{BB962C8B-B14F-4D97-AF65-F5344CB8AC3E}">
        <p14:creationId xmlns:p14="http://schemas.microsoft.com/office/powerpoint/2010/main" val="1411851351"/>
      </p:ext>
    </p:extLst>
  </p:cSld>
  <p:clrMapOvr>
    <a:masterClrMapping/>
  </p:clrMapOvr>
</p:sld>
</file>

<file path=ppt/theme/theme1.xml><?xml version="1.0" encoding="utf-8"?>
<a:theme xmlns:a="http://schemas.openxmlformats.org/drawingml/2006/main" name="Basis">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2</TotalTime>
  <Words>105</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Corbel</vt:lpstr>
      <vt:lpstr>Basis</vt:lpstr>
      <vt:lpstr>English III – April 24</vt:lpstr>
    </vt:vector>
  </TitlesOfParts>
  <Company>Spring Branch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III – April 24</dc:title>
  <dc:creator>Mackey, Jennifer</dc:creator>
  <cp:lastModifiedBy>Mackey, Jennifer</cp:lastModifiedBy>
  <cp:revision>2</cp:revision>
  <dcterms:created xsi:type="dcterms:W3CDTF">2017-04-19T13:34:01Z</dcterms:created>
  <dcterms:modified xsi:type="dcterms:W3CDTF">2017-04-24T12:51:24Z</dcterms:modified>
</cp:coreProperties>
</file>